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6858000" cx="12188825"/>
  <p:notesSz cx="6858000" cy="9144000"/>
  <p:embeddedFontLst>
    <p:embeddedFont>
      <p:font typeface="Century Gothic"/>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orient="horz" pos="1008">
          <p15:clr>
            <a:srgbClr val="000000"/>
          </p15:clr>
        </p15:guide>
        <p15:guide id="3" orient="horz" pos="3792">
          <p15:clr>
            <a:srgbClr val="000000"/>
          </p15:clr>
        </p15:guide>
        <p15:guide id="4" orient="horz" pos="1152">
          <p15:clr>
            <a:srgbClr val="000000"/>
          </p15:clr>
        </p15:guide>
        <p15:guide id="5" orient="horz" pos="3360">
          <p15:clr>
            <a:srgbClr val="000000"/>
          </p15:clr>
        </p15:guide>
        <p15:guide id="6" orient="horz" pos="3072">
          <p15:clr>
            <a:srgbClr val="000000"/>
          </p15:clr>
        </p15:guide>
        <p15:guide id="7" orient="horz" pos="864">
          <p15:clr>
            <a:srgbClr val="000000"/>
          </p15:clr>
        </p15:guide>
        <p15:guide id="8" orient="horz" pos="528">
          <p15:clr>
            <a:srgbClr val="000000"/>
          </p15:clr>
        </p15:guide>
        <p15:guide id="9" pos="3839">
          <p15:clr>
            <a:srgbClr val="000000"/>
          </p15:clr>
        </p15:guide>
        <p15:guide id="10" pos="959">
          <p15:clr>
            <a:srgbClr val="000000"/>
          </p15:clr>
        </p15:guide>
        <p15:guide id="11" pos="7007">
          <p15:clr>
            <a:srgbClr val="000000"/>
          </p15:clr>
        </p15:guide>
        <p15:guide id="12" pos="6719">
          <p15:clr>
            <a:srgbClr val="000000"/>
          </p15:clr>
        </p15:guide>
        <p15:guide id="13" pos="6143">
          <p15:clr>
            <a:srgbClr val="000000"/>
          </p15:clr>
        </p15:guide>
        <p15:guide id="14" pos="3983">
          <p15:clr>
            <a:srgbClr val="000000"/>
          </p15:clr>
        </p15:guide>
        <p15:guide id="15" pos="527">
          <p15:clr>
            <a:srgbClr val="000000"/>
          </p15:clr>
        </p15:guide>
        <p15:guide id="16" pos="7151">
          <p15:clr>
            <a:srgbClr val="000000"/>
          </p15:clr>
        </p15:guide>
      </p15:sldGuideLst>
    </p:ext>
    <p:ext uri="{2D200454-40CA-4A62-9FC3-DE9A4176ACB9}">
      <p15:notesGuideLst>
        <p15:guide id="1" orient="horz" pos="2880">
          <p15:clr>
            <a:srgbClr val="000000"/>
          </p15:clr>
        </p15:guide>
        <p15:guide id="2" pos="2160">
          <p15:clr>
            <a:srgbClr val="000000"/>
          </p15:clr>
        </p15:guide>
      </p15:notesGuideLst>
    </p:ext>
    <p:ext uri="http://customooxmlschemas.google.com/">
      <go:slidesCustomData xmlns:go="http://customooxmlschemas.google.com/" r:id="rId28" roundtripDataSignature="AMtx7mgftZ/J3+aYEJLUsICIjk7JiPVtx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7CDD0A9-FD70-435A-BD08-821850CECCE9}">
  <a:tblStyle styleId="{C7CDD0A9-FD70-435A-BD08-821850CECCE9}"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1008" orient="horz"/>
        <p:guide pos="3792" orient="horz"/>
        <p:guide pos="1152" orient="horz"/>
        <p:guide pos="3360" orient="horz"/>
        <p:guide pos="3072" orient="horz"/>
        <p:guide pos="864" orient="horz"/>
        <p:guide pos="528" orient="horz"/>
        <p:guide pos="3839"/>
        <p:guide pos="959"/>
        <p:guide pos="7007"/>
        <p:guide pos="6719"/>
        <p:guide pos="6143"/>
        <p:guide pos="3983"/>
        <p:guide pos="527"/>
        <p:guide pos="7151"/>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CenturyGothic-regular.fntdata"/><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CenturyGothic-italic.fntdata"/><Relationship Id="rId25" Type="http://schemas.openxmlformats.org/officeDocument/2006/relationships/font" Target="fonts/CenturyGothic-bold.fntdata"/><Relationship Id="rId28" Type="http://customschemas.google.com/relationships/presentationmetadata" Target="metadata"/><Relationship Id="rId27" Type="http://schemas.openxmlformats.org/officeDocument/2006/relationships/font" Target="fonts/CenturyGothic-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2.jpg>
</file>

<file path=ppt/media/image3.jpg>
</file>

<file path=ppt/media/image4.jp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1pPr>
            <a:lvl2pPr lvl="1"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2pPr>
            <a:lvl3pPr lvl="2"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3pPr>
            <a:lvl4pPr lvl="3"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4pPr>
            <a:lvl5pPr lvl="4"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5pPr>
            <a:lvl6pPr lvl="5"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6pPr>
            <a:lvl7pPr lvl="6"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7pPr>
            <a:lvl8pPr lvl="7"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8pPr>
            <a:lvl9pPr lvl="8"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9pPr>
          </a:lstStyle>
          <a:p/>
        </p:txBody>
      </p:sp>
      <p:sp>
        <p:nvSpPr>
          <p:cNvPr id="4" name="Google Shape;4;n"/>
          <p:cNvSpPr txBox="1"/>
          <p:nvPr>
            <p:ph idx="10" type="dt"/>
          </p:nvPr>
        </p:nvSpPr>
        <p:spPr>
          <a:xfrm>
            <a:off x="3884612"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SzPts val="1400"/>
              <a:buNone/>
              <a:defRPr b="0" i="0" sz="1200" u="none" cap="none" strike="noStrike">
                <a:solidFill>
                  <a:srgbClr val="000000"/>
                </a:solidFill>
                <a:latin typeface="Century Gothic"/>
                <a:ea typeface="Century Gothic"/>
                <a:cs typeface="Century Gothic"/>
                <a:sym typeface="Century Gothic"/>
              </a:defRPr>
            </a:lvl1pPr>
            <a:lvl2pPr lvl="1"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2pPr>
            <a:lvl3pPr lvl="2"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3pPr>
            <a:lvl4pPr lvl="3"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4pPr>
            <a:lvl5pPr lvl="4"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5pPr>
            <a:lvl6pPr lvl="5"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6pPr>
            <a:lvl7pPr lvl="6"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7pPr>
            <a:lvl8pPr lvl="7"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8pPr>
            <a:lvl9pPr lvl="8"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9pPr>
          </a:lstStyle>
          <a:p/>
        </p:txBody>
      </p:sp>
      <p:sp>
        <p:nvSpPr>
          <p:cNvPr id="5" name="Google Shape;5;n"/>
          <p:cNvSpPr/>
          <p:nvPr>
            <p:ph idx="3" type="sldImg"/>
          </p:nvPr>
        </p:nvSpPr>
        <p:spPr>
          <a:xfrm>
            <a:off x="382587"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7" name="Google Shape;7;n"/>
          <p:cNvSpPr txBox="1"/>
          <p:nvPr>
            <p:ph idx="11" type="ftr"/>
          </p:nvPr>
        </p:nvSpPr>
        <p:spPr>
          <a:xfrm>
            <a:off x="0" y="8685212"/>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1pPr>
            <a:lvl2pPr lvl="1"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2pPr>
            <a:lvl3pPr lvl="2"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3pPr>
            <a:lvl4pPr lvl="3"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4pPr>
            <a:lvl5pPr lvl="4"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5pPr>
            <a:lvl6pPr lvl="5"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6pPr>
            <a:lvl7pPr lvl="6"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7pPr>
            <a:lvl8pPr lvl="7"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8pPr>
            <a:lvl9pPr lvl="8" marR="0" rtl="0" algn="l">
              <a:lnSpc>
                <a:spcPct val="100000"/>
              </a:lnSpc>
              <a:spcBef>
                <a:spcPts val="0"/>
              </a:spcBef>
              <a:spcAft>
                <a:spcPts val="0"/>
              </a:spcAft>
              <a:buSzPts val="1400"/>
              <a:buNone/>
              <a:defRPr b="0" i="0" sz="1800" u="none" cap="none" strike="noStrike">
                <a:solidFill>
                  <a:srgbClr val="000000"/>
                </a:solidFill>
                <a:latin typeface="Century Gothic"/>
                <a:ea typeface="Century Gothic"/>
                <a:cs typeface="Century Gothic"/>
                <a:sym typeface="Century Gothic"/>
              </a:defRPr>
            </a:lvl9pPr>
          </a:lstStyle>
          <a:p/>
        </p:txBody>
      </p:sp>
      <p:sp>
        <p:nvSpPr>
          <p:cNvPr id="8" name="Google Shape;8;n"/>
          <p:cNvSpPr txBox="1"/>
          <p:nvPr>
            <p:ph idx="12" type="sldNum"/>
          </p:nvPr>
        </p:nvSpPr>
        <p:spPr>
          <a:xfrm>
            <a:off x="3884612" y="8685212"/>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entury Gothic"/>
              <a:buNone/>
            </a:pPr>
            <a:fld id="{00000000-1234-1234-1234-123412341234}" type="slidenum">
              <a:rPr b="0" i="0" lang="en-US" sz="1200" u="none" cap="none" strike="noStrike">
                <a:solidFill>
                  <a:srgbClr val="000000"/>
                </a:solidFill>
                <a:latin typeface="Century Gothic"/>
                <a:ea typeface="Century Gothic"/>
                <a:cs typeface="Century Gothic"/>
                <a:sym typeface="Century Gothic"/>
              </a:rPr>
              <a:t>‹#›</a:t>
            </a:fld>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 name="Google Shape;54;p1:notes"/>
          <p:cNvSpPr/>
          <p:nvPr>
            <p:ph idx="2" type="sldImg"/>
          </p:nvPr>
        </p:nvSpPr>
        <p:spPr>
          <a:xfrm>
            <a:off x="382587"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aa47a34fbb_0_365: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aa47a34fbb_0_36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aa47a34fbb_0_423: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aa47a34fbb_0_42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aa47a34fbb_0_479: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aa47a34fbb_0_47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aa47a34fbb_0_535: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aa47a34fbb_0_53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aa47a34fbb_0_591: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aa47a34fbb_0_59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aa47a34fbb_0_647:notes"/>
          <p:cNvSpPr/>
          <p:nvPr>
            <p:ph idx="2" type="sldImg"/>
          </p:nvPr>
        </p:nvSpPr>
        <p:spPr>
          <a:xfrm>
            <a:off x="382587"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aa47a34fbb_0_64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5" name="Google Shape;145;gaa47a34fbb_0_647:notes"/>
          <p:cNvSpPr txBox="1"/>
          <p:nvPr>
            <p:ph idx="12" type="sldNum"/>
          </p:nvPr>
        </p:nvSpPr>
        <p:spPr>
          <a:xfrm>
            <a:off x="3884612" y="8685212"/>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Century Gothic"/>
              <a:buNone/>
            </a:pPr>
            <a:fld id="{00000000-1234-1234-1234-123412341234}" type="slidenum">
              <a:rPr lang="en-US"/>
              <a:t>‹#›</a:t>
            </a:fld>
            <a:endParaRPr sz="1400">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aa47a34fbb_0_653:notes"/>
          <p:cNvSpPr/>
          <p:nvPr>
            <p:ph idx="2" type="sldImg"/>
          </p:nvPr>
        </p:nvSpPr>
        <p:spPr>
          <a:xfrm>
            <a:off x="382587"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aa47a34fbb_0_65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2" name="Google Shape;152;gaa47a34fbb_0_653:notes"/>
          <p:cNvSpPr txBox="1"/>
          <p:nvPr>
            <p:ph idx="12" type="sldNum"/>
          </p:nvPr>
        </p:nvSpPr>
        <p:spPr>
          <a:xfrm>
            <a:off x="3884612" y="8685212"/>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Century Gothic"/>
              <a:buNone/>
            </a:pPr>
            <a:fld id="{00000000-1234-1234-1234-123412341234}" type="slidenum">
              <a:rPr lang="en-US"/>
              <a:t>‹#›</a:t>
            </a:fld>
            <a:endParaRPr sz="1400">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8" name="Google Shape;158;p4:notes"/>
          <p:cNvSpPr/>
          <p:nvPr>
            <p:ph idx="2" type="sldImg"/>
          </p:nvPr>
        </p:nvSpPr>
        <p:spPr>
          <a:xfrm>
            <a:off x="382587"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 name="Google Shape;61;p2:notes"/>
          <p:cNvSpPr/>
          <p:nvPr>
            <p:ph idx="2" type="sldImg"/>
          </p:nvPr>
        </p:nvSpPr>
        <p:spPr>
          <a:xfrm>
            <a:off x="382587"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aa47a34fbb_0_57: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aa47a34fbb_0_5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aa47a34fbb_0_117: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aa47a34fbb_0_11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aa47a34fbb_0_173:notes"/>
          <p:cNvSpPr/>
          <p:nvPr>
            <p:ph idx="2" type="sldImg"/>
          </p:nvPr>
        </p:nvSpPr>
        <p:spPr>
          <a:xfrm>
            <a:off x="382587"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aa47a34fbb_0_17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1" name="Google Shape;81;gaa47a34fbb_0_173:notes"/>
          <p:cNvSpPr txBox="1"/>
          <p:nvPr>
            <p:ph idx="12" type="sldNum"/>
          </p:nvPr>
        </p:nvSpPr>
        <p:spPr>
          <a:xfrm>
            <a:off x="3884612" y="8685212"/>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Century Gothic"/>
              <a:buNone/>
            </a:pPr>
            <a:fld id="{00000000-1234-1234-1234-123412341234}" type="slidenum">
              <a:rPr lang="en-US"/>
              <a:t>‹#›</a:t>
            </a:fld>
            <a:endParaRPr sz="1400">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aa47a34fbb_0_180:notes"/>
          <p:cNvSpPr/>
          <p:nvPr>
            <p:ph idx="2" type="sldImg"/>
          </p:nvPr>
        </p:nvSpPr>
        <p:spPr>
          <a:xfrm>
            <a:off x="382587"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aa47a34fbb_0_18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8" name="Google Shape;88;gaa47a34fbb_0_180:notes"/>
          <p:cNvSpPr txBox="1"/>
          <p:nvPr>
            <p:ph idx="12" type="sldNum"/>
          </p:nvPr>
        </p:nvSpPr>
        <p:spPr>
          <a:xfrm>
            <a:off x="3884612" y="8685212"/>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Century Gothic"/>
              <a:buNone/>
            </a:pPr>
            <a:fld id="{00000000-1234-1234-1234-123412341234}" type="slidenum">
              <a:rPr lang="en-US"/>
              <a:t>‹#›</a:t>
            </a:fld>
            <a:endParaRPr sz="1400">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aa47a34fbb_0_192: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aa47a34fbb_0_19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aa47a34fbb_0_252: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aa47a34fbb_0_25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aa47a34fbb_0_308: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aa47a34fbb_0_30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8" name="Shape 38"/>
        <p:cNvGrpSpPr/>
        <p:nvPr/>
      </p:nvGrpSpPr>
      <p:grpSpPr>
        <a:xfrm>
          <a:off x="0" y="0"/>
          <a:ext cx="0" cy="0"/>
          <a:chOff x="0" y="0"/>
          <a:chExt cx="0" cy="0"/>
        </a:xfrm>
      </p:grpSpPr>
      <p:sp>
        <p:nvSpPr>
          <p:cNvPr id="39" name="Google Shape;39;p6"/>
          <p:cNvSpPr txBox="1"/>
          <p:nvPr>
            <p:ph type="title"/>
          </p:nvPr>
        </p:nvSpPr>
        <p:spPr>
          <a:xfrm>
            <a:off x="1522412" y="533400"/>
            <a:ext cx="9601200" cy="11430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 name="Google Shape;40;p6"/>
          <p:cNvSpPr txBox="1"/>
          <p:nvPr>
            <p:ph idx="1" type="body"/>
          </p:nvPr>
        </p:nvSpPr>
        <p:spPr>
          <a:xfrm>
            <a:off x="1522412" y="1828800"/>
            <a:ext cx="9601200" cy="41910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800"/>
              </a:spcBef>
              <a:spcAft>
                <a:spcPts val="0"/>
              </a:spcAft>
              <a:buSzPts val="1800"/>
              <a:buChar char="•"/>
              <a:defRPr/>
            </a:lvl1pPr>
            <a:lvl2pPr indent="-342900" lvl="1" marL="914400" algn="l">
              <a:lnSpc>
                <a:spcPct val="90000"/>
              </a:lnSpc>
              <a:spcBef>
                <a:spcPts val="800"/>
              </a:spcBef>
              <a:spcAft>
                <a:spcPts val="0"/>
              </a:spcAft>
              <a:buClr>
                <a:schemeClr val="accent2"/>
              </a:buClr>
              <a:buSzPts val="1800"/>
              <a:buChar char="–"/>
              <a:defRPr/>
            </a:lvl2pPr>
            <a:lvl3pPr indent="-342900" lvl="2" marL="1371600" algn="l">
              <a:lnSpc>
                <a:spcPct val="90000"/>
              </a:lnSpc>
              <a:spcBef>
                <a:spcPts val="600"/>
              </a:spcBef>
              <a:spcAft>
                <a:spcPts val="0"/>
              </a:spcAft>
              <a:buSzPts val="1800"/>
              <a:buChar char="•"/>
              <a:defRPr/>
            </a:lvl3pPr>
            <a:lvl4pPr indent="-342900" lvl="3" marL="1828800" algn="l">
              <a:lnSpc>
                <a:spcPct val="90000"/>
              </a:lnSpc>
              <a:spcBef>
                <a:spcPts val="600"/>
              </a:spcBef>
              <a:spcAft>
                <a:spcPts val="0"/>
              </a:spcAft>
              <a:buSzPts val="1800"/>
              <a:buChar char="–"/>
              <a:defRPr/>
            </a:lvl4pPr>
            <a:lvl5pPr indent="-317500" lvl="4" marL="2286000" algn="l">
              <a:lnSpc>
                <a:spcPct val="90000"/>
              </a:lnSpc>
              <a:spcBef>
                <a:spcPts val="600"/>
              </a:spcBef>
              <a:spcAft>
                <a:spcPts val="0"/>
              </a:spcAft>
              <a:buSzPts val="1400"/>
              <a:buChar char="•"/>
              <a:defRPr/>
            </a:lvl5pPr>
            <a:lvl6pPr indent="-317500" lvl="5" marL="2743200" algn="l">
              <a:lnSpc>
                <a:spcPct val="90000"/>
              </a:lnSpc>
              <a:spcBef>
                <a:spcPts val="600"/>
              </a:spcBef>
              <a:spcAft>
                <a:spcPts val="0"/>
              </a:spcAft>
              <a:buClr>
                <a:schemeClr val="accent2"/>
              </a:buClr>
              <a:buSzPts val="1400"/>
              <a:buChar char="–"/>
              <a:defRPr/>
            </a:lvl6pPr>
            <a:lvl7pPr indent="-317500" lvl="6" marL="3200400" algn="l">
              <a:lnSpc>
                <a:spcPct val="90000"/>
              </a:lnSpc>
              <a:spcBef>
                <a:spcPts val="600"/>
              </a:spcBef>
              <a:spcAft>
                <a:spcPts val="0"/>
              </a:spcAft>
              <a:buClr>
                <a:schemeClr val="accent2"/>
              </a:buClr>
              <a:buSzPts val="1400"/>
              <a:buChar char="•"/>
              <a:defRPr/>
            </a:lvl7pPr>
            <a:lvl8pPr indent="-317500" lvl="7" marL="3657600" algn="l">
              <a:lnSpc>
                <a:spcPct val="90000"/>
              </a:lnSpc>
              <a:spcBef>
                <a:spcPts val="600"/>
              </a:spcBef>
              <a:spcAft>
                <a:spcPts val="0"/>
              </a:spcAft>
              <a:buClr>
                <a:schemeClr val="accent2"/>
              </a:buClr>
              <a:buSzPts val="1400"/>
              <a:buChar char="–"/>
              <a:defRPr/>
            </a:lvl8pPr>
            <a:lvl9pPr indent="-317500" lvl="8" marL="4114800" algn="l">
              <a:lnSpc>
                <a:spcPct val="90000"/>
              </a:lnSpc>
              <a:spcBef>
                <a:spcPts val="600"/>
              </a:spcBef>
              <a:spcAft>
                <a:spcPts val="0"/>
              </a:spcAft>
              <a:buClr>
                <a:schemeClr val="accent2"/>
              </a:buClr>
              <a:buSzPts val="1400"/>
              <a:buChar char="•"/>
              <a:defRPr/>
            </a:lvl9pPr>
          </a:lstStyle>
          <a:p/>
        </p:txBody>
      </p:sp>
      <p:sp>
        <p:nvSpPr>
          <p:cNvPr id="41" name="Google Shape;41;p6"/>
          <p:cNvSpPr txBox="1"/>
          <p:nvPr>
            <p:ph idx="11" type="ftr"/>
          </p:nvPr>
        </p:nvSpPr>
        <p:spPr>
          <a:xfrm>
            <a:off x="1517650" y="6172200"/>
            <a:ext cx="6862762" cy="27305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1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6"/>
          <p:cNvSpPr txBox="1"/>
          <p:nvPr>
            <p:ph idx="10" type="dt"/>
          </p:nvPr>
        </p:nvSpPr>
        <p:spPr>
          <a:xfrm>
            <a:off x="8609012" y="6172200"/>
            <a:ext cx="1320800" cy="27305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sz="11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6"/>
          <p:cNvSpPr txBox="1"/>
          <p:nvPr>
            <p:ph idx="12" type="sldNum"/>
          </p:nvPr>
        </p:nvSpPr>
        <p:spPr>
          <a:xfrm>
            <a:off x="10133012" y="6172200"/>
            <a:ext cx="990600" cy="27305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dk1"/>
              </a:buClr>
              <a:buSzPts val="1100"/>
              <a:buFont typeface="Century Gothic"/>
              <a:buNone/>
              <a:defRPr b="0" i="0" sz="1100" u="none">
                <a:solidFill>
                  <a:schemeClr val="dk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dk1"/>
              </a:buClr>
              <a:buSzPts val="1100"/>
              <a:buFont typeface="Century Gothic"/>
              <a:buNone/>
              <a:defRPr b="0" i="0" sz="1100" u="none">
                <a:solidFill>
                  <a:schemeClr val="dk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dk1"/>
              </a:buClr>
              <a:buSzPts val="1100"/>
              <a:buFont typeface="Century Gothic"/>
              <a:buNone/>
              <a:defRPr b="0" i="0" sz="1100" u="none">
                <a:solidFill>
                  <a:schemeClr val="dk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dk1"/>
              </a:buClr>
              <a:buSzPts val="1100"/>
              <a:buFont typeface="Century Gothic"/>
              <a:buNone/>
              <a:defRPr b="0" i="0" sz="1100" u="none">
                <a:solidFill>
                  <a:schemeClr val="dk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dk1"/>
              </a:buClr>
              <a:buSzPts val="1100"/>
              <a:buFont typeface="Century Gothic"/>
              <a:buNone/>
              <a:defRPr b="0" i="0" sz="1100" u="none">
                <a:solidFill>
                  <a:schemeClr val="dk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dk1"/>
              </a:buClr>
              <a:buSzPts val="1100"/>
              <a:buFont typeface="Century Gothic"/>
              <a:buNone/>
              <a:defRPr b="0" i="0" sz="1100" u="none">
                <a:solidFill>
                  <a:schemeClr val="dk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dk1"/>
              </a:buClr>
              <a:buSzPts val="1100"/>
              <a:buFont typeface="Century Gothic"/>
              <a:buNone/>
              <a:defRPr b="0" i="0" sz="1100" u="none">
                <a:solidFill>
                  <a:schemeClr val="dk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dk1"/>
              </a:buClr>
              <a:buSzPts val="1100"/>
              <a:buFont typeface="Century Gothic"/>
              <a:buNone/>
              <a:defRPr b="0" i="0" sz="1100" u="none">
                <a:solidFill>
                  <a:schemeClr val="dk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dk1"/>
              </a:buClr>
              <a:buSzPts val="1100"/>
              <a:buFont typeface="Century Gothic"/>
              <a:buNone/>
              <a:defRPr b="0" i="0" sz="1100" u="none">
                <a:solidFill>
                  <a:schemeClr val="dk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4" name="Shape 44"/>
        <p:cNvGrpSpPr/>
        <p:nvPr/>
      </p:nvGrpSpPr>
      <p:grpSpPr>
        <a:xfrm>
          <a:off x="0" y="0"/>
          <a:ext cx="0" cy="0"/>
          <a:chOff x="0" y="0"/>
          <a:chExt cx="0" cy="0"/>
        </a:xfrm>
      </p:grpSpPr>
      <p:sp>
        <p:nvSpPr>
          <p:cNvPr id="45" name="Google Shape;45;gaa47a34fbb_0_113"/>
          <p:cNvSpPr txBox="1"/>
          <p:nvPr>
            <p:ph type="ctrTitle"/>
          </p:nvPr>
        </p:nvSpPr>
        <p:spPr>
          <a:xfrm>
            <a:off x="415503" y="992767"/>
            <a:ext cx="11357700" cy="2736900"/>
          </a:xfrm>
          <a:prstGeom prst="rect">
            <a:avLst/>
          </a:prstGeom>
        </p:spPr>
        <p:txBody>
          <a:bodyPr anchorCtr="0" anchor="b" bIns="45700" lIns="91425" spcFirstLastPara="1" rIns="91425" wrap="square" tIns="45700">
            <a:noAutofit/>
          </a:bodyPr>
          <a:lstStyle>
            <a:lvl1pPr lvl="0" rtl="0" algn="ctr">
              <a:spcBef>
                <a:spcPts val="0"/>
              </a:spcBef>
              <a:spcAft>
                <a:spcPts val="0"/>
              </a:spcAft>
              <a:buSzPts val="6900"/>
              <a:buNone/>
              <a:defRPr sz="6900"/>
            </a:lvl1pPr>
            <a:lvl2pPr lvl="1" rtl="0" algn="ctr">
              <a:spcBef>
                <a:spcPts val="0"/>
              </a:spcBef>
              <a:spcAft>
                <a:spcPts val="0"/>
              </a:spcAft>
              <a:buSzPts val="6900"/>
              <a:buNone/>
              <a:defRPr sz="6900"/>
            </a:lvl2pPr>
            <a:lvl3pPr lvl="2" rtl="0" algn="ctr">
              <a:spcBef>
                <a:spcPts val="0"/>
              </a:spcBef>
              <a:spcAft>
                <a:spcPts val="0"/>
              </a:spcAft>
              <a:buSzPts val="6900"/>
              <a:buNone/>
              <a:defRPr sz="6900"/>
            </a:lvl3pPr>
            <a:lvl4pPr lvl="3" rtl="0" algn="ctr">
              <a:spcBef>
                <a:spcPts val="0"/>
              </a:spcBef>
              <a:spcAft>
                <a:spcPts val="0"/>
              </a:spcAft>
              <a:buSzPts val="6900"/>
              <a:buNone/>
              <a:defRPr sz="6900"/>
            </a:lvl4pPr>
            <a:lvl5pPr lvl="4" rtl="0" algn="ctr">
              <a:spcBef>
                <a:spcPts val="0"/>
              </a:spcBef>
              <a:spcAft>
                <a:spcPts val="0"/>
              </a:spcAft>
              <a:buSzPts val="6900"/>
              <a:buNone/>
              <a:defRPr sz="6900"/>
            </a:lvl5pPr>
            <a:lvl6pPr lvl="5" rtl="0" algn="ctr">
              <a:spcBef>
                <a:spcPts val="0"/>
              </a:spcBef>
              <a:spcAft>
                <a:spcPts val="0"/>
              </a:spcAft>
              <a:buSzPts val="6900"/>
              <a:buNone/>
              <a:defRPr sz="6900"/>
            </a:lvl6pPr>
            <a:lvl7pPr lvl="6" rtl="0" algn="ctr">
              <a:spcBef>
                <a:spcPts val="0"/>
              </a:spcBef>
              <a:spcAft>
                <a:spcPts val="0"/>
              </a:spcAft>
              <a:buSzPts val="6900"/>
              <a:buNone/>
              <a:defRPr sz="6900"/>
            </a:lvl7pPr>
            <a:lvl8pPr lvl="7" rtl="0" algn="ctr">
              <a:spcBef>
                <a:spcPts val="0"/>
              </a:spcBef>
              <a:spcAft>
                <a:spcPts val="0"/>
              </a:spcAft>
              <a:buSzPts val="6900"/>
              <a:buNone/>
              <a:defRPr sz="6900"/>
            </a:lvl8pPr>
            <a:lvl9pPr lvl="8" rtl="0" algn="ctr">
              <a:spcBef>
                <a:spcPts val="0"/>
              </a:spcBef>
              <a:spcAft>
                <a:spcPts val="0"/>
              </a:spcAft>
              <a:buSzPts val="6900"/>
              <a:buNone/>
              <a:defRPr sz="6900"/>
            </a:lvl9pPr>
          </a:lstStyle>
          <a:p/>
        </p:txBody>
      </p:sp>
      <p:sp>
        <p:nvSpPr>
          <p:cNvPr id="46" name="Google Shape;46;gaa47a34fbb_0_113"/>
          <p:cNvSpPr txBox="1"/>
          <p:nvPr>
            <p:ph idx="1" type="subTitle"/>
          </p:nvPr>
        </p:nvSpPr>
        <p:spPr>
          <a:xfrm>
            <a:off x="415492" y="3778833"/>
            <a:ext cx="11357700" cy="1056900"/>
          </a:xfrm>
          <a:prstGeom prst="rect">
            <a:avLst/>
          </a:prstGeom>
        </p:spPr>
        <p:txBody>
          <a:bodyPr anchorCtr="0" anchor="t" bIns="45700" lIns="91425" spcFirstLastPara="1" rIns="91425" wrap="square" tIns="45700">
            <a:noAutofit/>
          </a:bodyPr>
          <a:lstStyle>
            <a:lvl1pPr lvl="0" rtl="0" algn="ctr">
              <a:lnSpc>
                <a:spcPct val="100000"/>
              </a:lnSpc>
              <a:spcBef>
                <a:spcPts val="1800"/>
              </a:spcBef>
              <a:spcAft>
                <a:spcPts val="0"/>
              </a:spcAft>
              <a:buSzPts val="3700"/>
              <a:buNone/>
              <a:defRPr sz="3700"/>
            </a:lvl1pPr>
            <a:lvl2pPr lvl="1" rtl="0" algn="ctr">
              <a:lnSpc>
                <a:spcPct val="100000"/>
              </a:lnSpc>
              <a:spcBef>
                <a:spcPts val="800"/>
              </a:spcBef>
              <a:spcAft>
                <a:spcPts val="0"/>
              </a:spcAft>
              <a:buSzPts val="3700"/>
              <a:buNone/>
              <a:defRPr sz="3700"/>
            </a:lvl2pPr>
            <a:lvl3pPr lvl="2" rtl="0" algn="ctr">
              <a:lnSpc>
                <a:spcPct val="100000"/>
              </a:lnSpc>
              <a:spcBef>
                <a:spcPts val="600"/>
              </a:spcBef>
              <a:spcAft>
                <a:spcPts val="0"/>
              </a:spcAft>
              <a:buSzPts val="3700"/>
              <a:buNone/>
              <a:defRPr sz="3700"/>
            </a:lvl3pPr>
            <a:lvl4pPr lvl="3" rtl="0" algn="ctr">
              <a:lnSpc>
                <a:spcPct val="100000"/>
              </a:lnSpc>
              <a:spcBef>
                <a:spcPts val="600"/>
              </a:spcBef>
              <a:spcAft>
                <a:spcPts val="0"/>
              </a:spcAft>
              <a:buSzPts val="3700"/>
              <a:buNone/>
              <a:defRPr sz="3700"/>
            </a:lvl4pPr>
            <a:lvl5pPr lvl="4" rtl="0" algn="ctr">
              <a:lnSpc>
                <a:spcPct val="100000"/>
              </a:lnSpc>
              <a:spcBef>
                <a:spcPts val="600"/>
              </a:spcBef>
              <a:spcAft>
                <a:spcPts val="0"/>
              </a:spcAft>
              <a:buSzPts val="3700"/>
              <a:buNone/>
              <a:defRPr sz="3700"/>
            </a:lvl5pPr>
            <a:lvl6pPr lvl="5" rtl="0" algn="ctr">
              <a:lnSpc>
                <a:spcPct val="100000"/>
              </a:lnSpc>
              <a:spcBef>
                <a:spcPts val="600"/>
              </a:spcBef>
              <a:spcAft>
                <a:spcPts val="0"/>
              </a:spcAft>
              <a:buSzPts val="3700"/>
              <a:buNone/>
              <a:defRPr sz="3700"/>
            </a:lvl6pPr>
            <a:lvl7pPr lvl="6" rtl="0" algn="ctr">
              <a:lnSpc>
                <a:spcPct val="100000"/>
              </a:lnSpc>
              <a:spcBef>
                <a:spcPts val="600"/>
              </a:spcBef>
              <a:spcAft>
                <a:spcPts val="0"/>
              </a:spcAft>
              <a:buSzPts val="3700"/>
              <a:buNone/>
              <a:defRPr sz="3700"/>
            </a:lvl7pPr>
            <a:lvl8pPr lvl="7" rtl="0" algn="ctr">
              <a:lnSpc>
                <a:spcPct val="100000"/>
              </a:lnSpc>
              <a:spcBef>
                <a:spcPts val="600"/>
              </a:spcBef>
              <a:spcAft>
                <a:spcPts val="0"/>
              </a:spcAft>
              <a:buSzPts val="3700"/>
              <a:buNone/>
              <a:defRPr sz="3700"/>
            </a:lvl8pPr>
            <a:lvl9pPr lvl="8" rtl="0" algn="ctr">
              <a:lnSpc>
                <a:spcPct val="100000"/>
              </a:lnSpc>
              <a:spcBef>
                <a:spcPts val="600"/>
              </a:spcBef>
              <a:spcAft>
                <a:spcPts val="0"/>
              </a:spcAft>
              <a:buSzPts val="3700"/>
              <a:buNone/>
              <a:defRPr sz="3700"/>
            </a:lvl9pPr>
          </a:lstStyle>
          <a:p/>
        </p:txBody>
      </p:sp>
      <p:sp>
        <p:nvSpPr>
          <p:cNvPr id="47" name="Google Shape;47;gaa47a34fbb_0_113"/>
          <p:cNvSpPr txBox="1"/>
          <p:nvPr>
            <p:ph idx="12" type="sldNum"/>
          </p:nvPr>
        </p:nvSpPr>
        <p:spPr>
          <a:xfrm>
            <a:off x="11293669" y="6217622"/>
            <a:ext cx="731400" cy="524700"/>
          </a:xfrm>
          <a:prstGeom prst="rect">
            <a:avLst/>
          </a:prstGeom>
        </p:spPr>
        <p:txBody>
          <a:bodyPr anchorCtr="0" anchor="ctr" bIns="45700" lIns="91425" spcFirstLastPara="1" rIns="91425" wrap="square" tIns="457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8" name="Shape 48"/>
        <p:cNvGrpSpPr/>
        <p:nvPr/>
      </p:nvGrpSpPr>
      <p:grpSpPr>
        <a:xfrm>
          <a:off x="0" y="0"/>
          <a:ext cx="0" cy="0"/>
          <a:chOff x="0" y="0"/>
          <a:chExt cx="0" cy="0"/>
        </a:xfrm>
      </p:grpSpPr>
      <p:sp>
        <p:nvSpPr>
          <p:cNvPr id="49" name="Google Shape;49;gaa47a34fbb_0_248"/>
          <p:cNvSpPr txBox="1"/>
          <p:nvPr>
            <p:ph type="title"/>
          </p:nvPr>
        </p:nvSpPr>
        <p:spPr>
          <a:xfrm>
            <a:off x="415492" y="593367"/>
            <a:ext cx="11357700" cy="763500"/>
          </a:xfrm>
          <a:prstGeom prst="rect">
            <a:avLst/>
          </a:prstGeom>
        </p:spPr>
        <p:txBody>
          <a:bodyPr anchorCtr="0" anchor="b" bIns="45700" lIns="91425" spcFirstLastPara="1" rIns="91425" wrap="square" tIns="45700">
            <a:noAutofit/>
          </a:bodyPr>
          <a:lstStyle>
            <a:lvl1pPr lvl="0" rtl="0">
              <a:spcBef>
                <a:spcPts val="0"/>
              </a:spcBef>
              <a:spcAft>
                <a:spcPts val="0"/>
              </a:spcAft>
              <a:buSzPts val="32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0" name="Google Shape;50;gaa47a34fbb_0_248"/>
          <p:cNvSpPr txBox="1"/>
          <p:nvPr>
            <p:ph idx="1" type="body"/>
          </p:nvPr>
        </p:nvSpPr>
        <p:spPr>
          <a:xfrm>
            <a:off x="415492" y="1536633"/>
            <a:ext cx="11357700" cy="4555200"/>
          </a:xfrm>
          <a:prstGeom prst="rect">
            <a:avLst/>
          </a:prstGeom>
        </p:spPr>
        <p:txBody>
          <a:bodyPr anchorCtr="0" anchor="t" bIns="45700" lIns="91425" spcFirstLastPara="1" rIns="91425" wrap="square" tIns="45700">
            <a:noAutofit/>
          </a:bodyPr>
          <a:lstStyle>
            <a:lvl1pPr indent="-355600" lvl="0" marL="457200" rtl="0">
              <a:spcBef>
                <a:spcPts val="1800"/>
              </a:spcBef>
              <a:spcAft>
                <a:spcPts val="0"/>
              </a:spcAft>
              <a:buSzPts val="2000"/>
              <a:buChar char="•"/>
              <a:defRPr/>
            </a:lvl1pPr>
            <a:lvl2pPr indent="-342900" lvl="1" marL="914400" rtl="0">
              <a:spcBef>
                <a:spcPts val="800"/>
              </a:spcBef>
              <a:spcAft>
                <a:spcPts val="0"/>
              </a:spcAft>
              <a:buSzPts val="1800"/>
              <a:buChar char="–"/>
              <a:defRPr/>
            </a:lvl2pPr>
            <a:lvl3pPr indent="-330200" lvl="2" marL="1371600" rtl="0">
              <a:spcBef>
                <a:spcPts val="600"/>
              </a:spcBef>
              <a:spcAft>
                <a:spcPts val="0"/>
              </a:spcAft>
              <a:buSzPts val="1600"/>
              <a:buChar char="•"/>
              <a:defRPr/>
            </a:lvl3pPr>
            <a:lvl4pPr indent="-317500" lvl="3" marL="1828800" rtl="0">
              <a:spcBef>
                <a:spcPts val="600"/>
              </a:spcBef>
              <a:spcAft>
                <a:spcPts val="0"/>
              </a:spcAft>
              <a:buSzPts val="1400"/>
              <a:buChar char="–"/>
              <a:defRPr/>
            </a:lvl4pPr>
            <a:lvl5pPr indent="-317500" lvl="4" marL="2286000" rtl="0">
              <a:spcBef>
                <a:spcPts val="600"/>
              </a:spcBef>
              <a:spcAft>
                <a:spcPts val="0"/>
              </a:spcAft>
              <a:buSzPts val="1400"/>
              <a:buChar char="•"/>
              <a:defRPr/>
            </a:lvl5pPr>
            <a:lvl6pPr indent="-317500" lvl="5" marL="2743200" rtl="0">
              <a:spcBef>
                <a:spcPts val="600"/>
              </a:spcBef>
              <a:spcAft>
                <a:spcPts val="0"/>
              </a:spcAft>
              <a:buSzPts val="1400"/>
              <a:buChar char="–"/>
              <a:defRPr/>
            </a:lvl6pPr>
            <a:lvl7pPr indent="-317500" lvl="6" marL="3200400" rtl="0">
              <a:spcBef>
                <a:spcPts val="600"/>
              </a:spcBef>
              <a:spcAft>
                <a:spcPts val="0"/>
              </a:spcAft>
              <a:buSzPts val="1400"/>
              <a:buChar char="•"/>
              <a:defRPr/>
            </a:lvl7pPr>
            <a:lvl8pPr indent="-317500" lvl="7" marL="3657600" rtl="0">
              <a:spcBef>
                <a:spcPts val="600"/>
              </a:spcBef>
              <a:spcAft>
                <a:spcPts val="0"/>
              </a:spcAft>
              <a:buSzPts val="1400"/>
              <a:buChar char="–"/>
              <a:defRPr/>
            </a:lvl8pPr>
            <a:lvl9pPr indent="-317500" lvl="8" marL="4114800" rtl="0">
              <a:spcBef>
                <a:spcPts val="600"/>
              </a:spcBef>
              <a:spcAft>
                <a:spcPts val="0"/>
              </a:spcAft>
              <a:buSzPts val="1400"/>
              <a:buChar char="•"/>
              <a:defRPr/>
            </a:lvl9pPr>
          </a:lstStyle>
          <a:p/>
        </p:txBody>
      </p:sp>
      <p:sp>
        <p:nvSpPr>
          <p:cNvPr id="51" name="Google Shape;51;gaa47a34fbb_0_248"/>
          <p:cNvSpPr txBox="1"/>
          <p:nvPr>
            <p:ph idx="12" type="sldNum"/>
          </p:nvPr>
        </p:nvSpPr>
        <p:spPr>
          <a:xfrm>
            <a:off x="11293669" y="6217622"/>
            <a:ext cx="731400" cy="524700"/>
          </a:xfrm>
          <a:prstGeom prst="rect">
            <a:avLst/>
          </a:prstGeom>
        </p:spPr>
        <p:txBody>
          <a:bodyPr anchorCtr="0" anchor="ctr" bIns="45700" lIns="91425" spcFirstLastPara="1" rIns="91425" wrap="square" tIns="457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grpSp>
        <p:nvGrpSpPr>
          <p:cNvPr id="10" name="Google Shape;10;p5"/>
          <p:cNvGrpSpPr/>
          <p:nvPr/>
        </p:nvGrpSpPr>
        <p:grpSpPr>
          <a:xfrm>
            <a:off x="0" y="0"/>
            <a:ext cx="12188825" cy="6858000"/>
            <a:chOff x="-1" y="0"/>
            <a:chExt cx="12188825" cy="6858000"/>
          </a:xfrm>
        </p:grpSpPr>
        <p:sp>
          <p:nvSpPr>
            <p:cNvPr id="11" name="Google Shape;11;p5"/>
            <p:cNvSpPr txBox="1"/>
            <p:nvPr/>
          </p:nvSpPr>
          <p:spPr>
            <a:xfrm>
              <a:off x="4164514" y="6705600"/>
              <a:ext cx="8024310" cy="152400"/>
            </a:xfrm>
            <a:prstGeom prst="rect">
              <a:avLst/>
            </a:prstGeom>
            <a:gradFill>
              <a:gsLst>
                <a:gs pos="0">
                  <a:srgbClr val="DAEDFB"/>
                </a:gs>
                <a:gs pos="100000">
                  <a:srgbClr val="1480D1"/>
                </a:gs>
              </a:gsLst>
              <a:lin ang="0" scaled="0"/>
            </a:gra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entury Gothic"/>
                <a:ea typeface="Century Gothic"/>
                <a:cs typeface="Century Gothic"/>
                <a:sym typeface="Century Gothic"/>
              </a:endParaRPr>
            </a:p>
          </p:txBody>
        </p:sp>
        <p:sp>
          <p:nvSpPr>
            <p:cNvPr id="12" name="Google Shape;12;p5"/>
            <p:cNvSpPr txBox="1"/>
            <p:nvPr/>
          </p:nvSpPr>
          <p:spPr>
            <a:xfrm>
              <a:off x="11680956" y="1981200"/>
              <a:ext cx="507868" cy="4267200"/>
            </a:xfrm>
            <a:prstGeom prst="rect">
              <a:avLst/>
            </a:prstGeom>
            <a:gradFill>
              <a:gsLst>
                <a:gs pos="0">
                  <a:srgbClr val="E8CDE7"/>
                </a:gs>
                <a:gs pos="100000">
                  <a:srgbClr val="BA69B8"/>
                </a:gs>
              </a:gsLst>
              <a:lin ang="5400000" scaled="0"/>
            </a:gra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entury Gothic"/>
                <a:ea typeface="Century Gothic"/>
                <a:cs typeface="Century Gothic"/>
                <a:sym typeface="Century Gothic"/>
              </a:endParaRPr>
            </a:p>
          </p:txBody>
        </p:sp>
        <p:sp>
          <p:nvSpPr>
            <p:cNvPr id="13" name="Google Shape;13;p5"/>
            <p:cNvSpPr txBox="1"/>
            <p:nvPr/>
          </p:nvSpPr>
          <p:spPr>
            <a:xfrm>
              <a:off x="-1" y="5257800"/>
              <a:ext cx="609441" cy="152400"/>
            </a:xfrm>
            <a:prstGeom prst="rect">
              <a:avLst/>
            </a:prstGeom>
            <a:solidFill>
              <a:schemeClr val="accent2"/>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entury Gothic"/>
                <a:ea typeface="Century Gothic"/>
                <a:cs typeface="Century Gothic"/>
                <a:sym typeface="Century Gothic"/>
              </a:endParaRPr>
            </a:p>
          </p:txBody>
        </p:sp>
        <p:sp>
          <p:nvSpPr>
            <p:cNvPr id="14" name="Google Shape;14;p5"/>
            <p:cNvSpPr txBox="1"/>
            <p:nvPr/>
          </p:nvSpPr>
          <p:spPr>
            <a:xfrm>
              <a:off x="-1" y="5410200"/>
              <a:ext cx="609441" cy="1447800"/>
            </a:xfrm>
            <a:prstGeom prst="rect">
              <a:avLst/>
            </a:prstGeom>
            <a:solidFill>
              <a:srgbClr val="DDDDD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entury Gothic"/>
                <a:ea typeface="Century Gothic"/>
                <a:cs typeface="Century Gothic"/>
                <a:sym typeface="Century Gothic"/>
              </a:endParaRPr>
            </a:p>
          </p:txBody>
        </p:sp>
        <p:sp>
          <p:nvSpPr>
            <p:cNvPr id="15" name="Google Shape;15;p5"/>
            <p:cNvSpPr txBox="1"/>
            <p:nvPr/>
          </p:nvSpPr>
          <p:spPr>
            <a:xfrm>
              <a:off x="11680956" y="0"/>
              <a:ext cx="507868" cy="1981200"/>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entury Gothic"/>
                <a:ea typeface="Century Gothic"/>
                <a:cs typeface="Century Gothic"/>
                <a:sym typeface="Century Gothic"/>
              </a:endParaRPr>
            </a:p>
          </p:txBody>
        </p:sp>
        <p:sp>
          <p:nvSpPr>
            <p:cNvPr id="16" name="Google Shape;16;p5"/>
            <p:cNvSpPr txBox="1"/>
            <p:nvPr/>
          </p:nvSpPr>
          <p:spPr>
            <a:xfrm>
              <a:off x="7618015" y="0"/>
              <a:ext cx="4062942" cy="304800"/>
            </a:xfrm>
            <a:prstGeom prst="rect">
              <a:avLst/>
            </a:prstGeom>
            <a:solidFill>
              <a:schemeClr val="accent1"/>
            </a:solidFill>
            <a:ln cap="flat" cmpd="sng" w="9525">
              <a:solidFill>
                <a:srgbClr val="755DD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entury Gothic"/>
                <a:ea typeface="Century Gothic"/>
                <a:cs typeface="Century Gothic"/>
                <a:sym typeface="Century Gothic"/>
              </a:endParaRPr>
            </a:p>
          </p:txBody>
        </p:sp>
        <p:sp>
          <p:nvSpPr>
            <p:cNvPr id="17" name="Google Shape;17;p5"/>
            <p:cNvSpPr txBox="1"/>
            <p:nvPr/>
          </p:nvSpPr>
          <p:spPr>
            <a:xfrm>
              <a:off x="609440" y="304800"/>
              <a:ext cx="711015" cy="762000"/>
            </a:xfrm>
            <a:prstGeom prst="rect">
              <a:avLst/>
            </a:prstGeom>
            <a:solidFill>
              <a:srgbClr val="7E6583">
                <a:alpha val="49803"/>
              </a:srgbClr>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entury Gothic"/>
                <a:ea typeface="Century Gothic"/>
                <a:cs typeface="Century Gothic"/>
                <a:sym typeface="Century Gothic"/>
              </a:endParaRPr>
            </a:p>
          </p:txBody>
        </p:sp>
        <p:sp>
          <p:nvSpPr>
            <p:cNvPr id="18" name="Google Shape;18;p5"/>
            <p:cNvSpPr txBox="1"/>
            <p:nvPr/>
          </p:nvSpPr>
          <p:spPr>
            <a:xfrm>
              <a:off x="-1" y="1066800"/>
              <a:ext cx="609441" cy="4191000"/>
            </a:xfrm>
            <a:prstGeom prst="rect">
              <a:avLst/>
            </a:prstGeom>
            <a:gradFill>
              <a:gsLst>
                <a:gs pos="0">
                  <a:srgbClr val="7E6583"/>
                </a:gs>
                <a:gs pos="100000">
                  <a:schemeClr val="lt1"/>
                </a:gs>
              </a:gsLst>
              <a:lin ang="5400000" scaled="0"/>
            </a:gra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entury Gothic"/>
                <a:ea typeface="Century Gothic"/>
                <a:cs typeface="Century Gothic"/>
                <a:sym typeface="Century Gothic"/>
              </a:endParaRPr>
            </a:p>
          </p:txBody>
        </p:sp>
        <p:sp>
          <p:nvSpPr>
            <p:cNvPr id="19" name="Google Shape;19;p5"/>
            <p:cNvSpPr txBox="1"/>
            <p:nvPr/>
          </p:nvSpPr>
          <p:spPr>
            <a:xfrm>
              <a:off x="-1" y="304800"/>
              <a:ext cx="609441" cy="762000"/>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entury Gothic"/>
                <a:ea typeface="Century Gothic"/>
                <a:cs typeface="Century Gothic"/>
                <a:sym typeface="Century Gothic"/>
              </a:endParaRPr>
            </a:p>
          </p:txBody>
        </p:sp>
        <p:sp>
          <p:nvSpPr>
            <p:cNvPr id="20" name="Google Shape;20;p5"/>
            <p:cNvSpPr txBox="1"/>
            <p:nvPr/>
          </p:nvSpPr>
          <p:spPr>
            <a:xfrm>
              <a:off x="-1" y="0"/>
              <a:ext cx="1320456" cy="304800"/>
            </a:xfrm>
            <a:prstGeom prst="rect">
              <a:avLst/>
            </a:prstGeom>
            <a:solidFill>
              <a:schemeClr val="accent1"/>
            </a:solidFill>
            <a:ln cap="flat" cmpd="sng" w="1905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entury Gothic"/>
                <a:ea typeface="Century Gothic"/>
                <a:cs typeface="Century Gothic"/>
                <a:sym typeface="Century Gothic"/>
              </a:endParaRPr>
            </a:p>
          </p:txBody>
        </p:sp>
        <p:sp>
          <p:nvSpPr>
            <p:cNvPr id="21" name="Google Shape;21;p5"/>
            <p:cNvSpPr txBox="1"/>
            <p:nvPr/>
          </p:nvSpPr>
          <p:spPr>
            <a:xfrm>
              <a:off x="1320455" y="0"/>
              <a:ext cx="6297560" cy="304800"/>
            </a:xfrm>
            <a:prstGeom prst="rect">
              <a:avLst/>
            </a:prstGeom>
            <a:solidFill>
              <a:schemeClr val="lt1"/>
            </a:solidFill>
            <a:ln cap="flat" cmpd="sng" w="9525">
              <a:solidFill>
                <a:srgbClr val="80808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entury Gothic"/>
                <a:ea typeface="Century Gothic"/>
                <a:cs typeface="Century Gothic"/>
                <a:sym typeface="Century Gothic"/>
              </a:endParaRPr>
            </a:p>
          </p:txBody>
        </p:sp>
        <p:cxnSp>
          <p:nvCxnSpPr>
            <p:cNvPr id="22" name="Google Shape;22;p5"/>
            <p:cNvCxnSpPr/>
            <p:nvPr/>
          </p:nvCxnSpPr>
          <p:spPr>
            <a:xfrm rot="10800000">
              <a:off x="609440" y="304800"/>
              <a:ext cx="0" cy="6553200"/>
            </a:xfrm>
            <a:prstGeom prst="straightConnector1">
              <a:avLst/>
            </a:prstGeom>
            <a:noFill/>
            <a:ln cap="flat" cmpd="sng" w="76200">
              <a:solidFill>
                <a:srgbClr val="808080"/>
              </a:solidFill>
              <a:prstDash val="solid"/>
              <a:miter lim="800000"/>
              <a:headEnd len="med" w="med" type="none"/>
              <a:tailEnd len="med" w="med" type="none"/>
            </a:ln>
          </p:spPr>
        </p:cxnSp>
        <p:cxnSp>
          <p:nvCxnSpPr>
            <p:cNvPr id="23" name="Google Shape;23;p5"/>
            <p:cNvCxnSpPr/>
            <p:nvPr/>
          </p:nvCxnSpPr>
          <p:spPr>
            <a:xfrm>
              <a:off x="609440" y="6705600"/>
              <a:ext cx="11579384" cy="0"/>
            </a:xfrm>
            <a:prstGeom prst="straightConnector1">
              <a:avLst/>
            </a:prstGeom>
            <a:noFill/>
            <a:ln cap="flat" cmpd="sng" w="57150">
              <a:solidFill>
                <a:srgbClr val="808080"/>
              </a:solidFill>
              <a:prstDash val="solid"/>
              <a:miter lim="800000"/>
              <a:headEnd len="med" w="med" type="none"/>
              <a:tailEnd len="med" w="med" type="none"/>
            </a:ln>
          </p:spPr>
        </p:cxnSp>
        <p:cxnSp>
          <p:nvCxnSpPr>
            <p:cNvPr id="24" name="Google Shape;24;p5"/>
            <p:cNvCxnSpPr/>
            <p:nvPr/>
          </p:nvCxnSpPr>
          <p:spPr>
            <a:xfrm rot="10800000">
              <a:off x="11680956" y="0"/>
              <a:ext cx="0" cy="6705600"/>
            </a:xfrm>
            <a:prstGeom prst="straightConnector1">
              <a:avLst/>
            </a:prstGeom>
            <a:noFill/>
            <a:ln cap="flat" cmpd="sng" w="57150">
              <a:solidFill>
                <a:srgbClr val="808080"/>
              </a:solidFill>
              <a:prstDash val="solid"/>
              <a:miter lim="800000"/>
              <a:headEnd len="med" w="med" type="none"/>
              <a:tailEnd len="med" w="med" type="none"/>
            </a:ln>
          </p:spPr>
        </p:cxnSp>
        <p:cxnSp>
          <p:nvCxnSpPr>
            <p:cNvPr id="25" name="Google Shape;25;p5"/>
            <p:cNvCxnSpPr/>
            <p:nvPr/>
          </p:nvCxnSpPr>
          <p:spPr>
            <a:xfrm>
              <a:off x="-1" y="304800"/>
              <a:ext cx="12188825" cy="0"/>
            </a:xfrm>
            <a:prstGeom prst="straightConnector1">
              <a:avLst/>
            </a:prstGeom>
            <a:noFill/>
            <a:ln cap="flat" cmpd="sng" w="38100">
              <a:solidFill>
                <a:srgbClr val="808080"/>
              </a:solidFill>
              <a:prstDash val="solid"/>
              <a:miter lim="800000"/>
              <a:headEnd len="med" w="med" type="none"/>
              <a:tailEnd len="med" w="med" type="none"/>
            </a:ln>
          </p:spPr>
        </p:cxnSp>
        <p:cxnSp>
          <p:nvCxnSpPr>
            <p:cNvPr id="26" name="Google Shape;26;p5"/>
            <p:cNvCxnSpPr/>
            <p:nvPr/>
          </p:nvCxnSpPr>
          <p:spPr>
            <a:xfrm rot="10800000">
              <a:off x="7618015" y="457200"/>
              <a:ext cx="4570809" cy="0"/>
            </a:xfrm>
            <a:prstGeom prst="straightConnector1">
              <a:avLst/>
            </a:prstGeom>
            <a:noFill/>
            <a:ln cap="flat" cmpd="sng" w="19050">
              <a:solidFill>
                <a:srgbClr val="808080"/>
              </a:solidFill>
              <a:prstDash val="solid"/>
              <a:miter lim="800000"/>
              <a:headEnd len="med" w="med" type="none"/>
              <a:tailEnd len="med" w="med" type="none"/>
            </a:ln>
          </p:spPr>
        </p:cxnSp>
        <p:cxnSp>
          <p:nvCxnSpPr>
            <p:cNvPr id="27" name="Google Shape;27;p5"/>
            <p:cNvCxnSpPr/>
            <p:nvPr/>
          </p:nvCxnSpPr>
          <p:spPr>
            <a:xfrm rot="10800000">
              <a:off x="7618015" y="0"/>
              <a:ext cx="0" cy="457200"/>
            </a:xfrm>
            <a:prstGeom prst="straightConnector1">
              <a:avLst/>
            </a:prstGeom>
            <a:noFill/>
            <a:ln cap="flat" cmpd="sng" w="19050">
              <a:solidFill>
                <a:srgbClr val="808080"/>
              </a:solidFill>
              <a:prstDash val="solid"/>
              <a:miter lim="800000"/>
              <a:headEnd len="med" w="med" type="none"/>
              <a:tailEnd len="med" w="med" type="none"/>
            </a:ln>
          </p:spPr>
        </p:cxnSp>
        <p:cxnSp>
          <p:nvCxnSpPr>
            <p:cNvPr id="28" name="Google Shape;28;p5"/>
            <p:cNvCxnSpPr/>
            <p:nvPr/>
          </p:nvCxnSpPr>
          <p:spPr>
            <a:xfrm>
              <a:off x="11680956" y="1981200"/>
              <a:ext cx="507868" cy="0"/>
            </a:xfrm>
            <a:prstGeom prst="straightConnector1">
              <a:avLst/>
            </a:prstGeom>
            <a:noFill/>
            <a:ln cap="flat" cmpd="sng" w="28575">
              <a:solidFill>
                <a:schemeClr val="dk1"/>
              </a:solidFill>
              <a:prstDash val="solid"/>
              <a:miter lim="800000"/>
              <a:headEnd len="med" w="med" type="none"/>
              <a:tailEnd len="med" w="med" type="none"/>
            </a:ln>
          </p:spPr>
        </p:cxnSp>
        <p:cxnSp>
          <p:nvCxnSpPr>
            <p:cNvPr id="29" name="Google Shape;29;p5"/>
            <p:cNvCxnSpPr/>
            <p:nvPr/>
          </p:nvCxnSpPr>
          <p:spPr>
            <a:xfrm>
              <a:off x="1320455" y="0"/>
              <a:ext cx="0" cy="1066800"/>
            </a:xfrm>
            <a:prstGeom prst="straightConnector1">
              <a:avLst/>
            </a:prstGeom>
            <a:noFill/>
            <a:ln cap="flat" cmpd="sng" w="19050">
              <a:solidFill>
                <a:srgbClr val="808080"/>
              </a:solidFill>
              <a:prstDash val="solid"/>
              <a:miter lim="800000"/>
              <a:headEnd len="med" w="med" type="none"/>
              <a:tailEnd len="med" w="med" type="none"/>
            </a:ln>
          </p:spPr>
        </p:cxnSp>
        <p:cxnSp>
          <p:nvCxnSpPr>
            <p:cNvPr id="30" name="Google Shape;30;p5"/>
            <p:cNvCxnSpPr/>
            <p:nvPr/>
          </p:nvCxnSpPr>
          <p:spPr>
            <a:xfrm rot="10800000">
              <a:off x="-1" y="1066800"/>
              <a:ext cx="1320456" cy="0"/>
            </a:xfrm>
            <a:prstGeom prst="straightConnector1">
              <a:avLst/>
            </a:prstGeom>
            <a:noFill/>
            <a:ln cap="flat" cmpd="sng" w="28575">
              <a:solidFill>
                <a:srgbClr val="808080"/>
              </a:solidFill>
              <a:prstDash val="solid"/>
              <a:miter lim="800000"/>
              <a:headEnd len="med" w="med" type="none"/>
              <a:tailEnd len="med" w="med" type="none"/>
            </a:ln>
          </p:spPr>
        </p:cxnSp>
        <p:cxnSp>
          <p:nvCxnSpPr>
            <p:cNvPr id="31" name="Google Shape;31;p5"/>
            <p:cNvCxnSpPr/>
            <p:nvPr/>
          </p:nvCxnSpPr>
          <p:spPr>
            <a:xfrm rot="10800000">
              <a:off x="-1" y="5257800"/>
              <a:ext cx="609441" cy="0"/>
            </a:xfrm>
            <a:prstGeom prst="straightConnector1">
              <a:avLst/>
            </a:prstGeom>
            <a:noFill/>
            <a:ln cap="flat" cmpd="sng" w="28575">
              <a:solidFill>
                <a:srgbClr val="808080"/>
              </a:solidFill>
              <a:prstDash val="solid"/>
              <a:miter lim="800000"/>
              <a:headEnd len="med" w="med" type="none"/>
              <a:tailEnd len="med" w="med" type="none"/>
            </a:ln>
          </p:spPr>
        </p:cxnSp>
        <p:cxnSp>
          <p:nvCxnSpPr>
            <p:cNvPr id="32" name="Google Shape;32;p5"/>
            <p:cNvCxnSpPr/>
            <p:nvPr/>
          </p:nvCxnSpPr>
          <p:spPr>
            <a:xfrm rot="10800000">
              <a:off x="-1" y="5410200"/>
              <a:ext cx="609441" cy="0"/>
            </a:xfrm>
            <a:prstGeom prst="straightConnector1">
              <a:avLst/>
            </a:prstGeom>
            <a:noFill/>
            <a:ln cap="flat" cmpd="sng" w="28575">
              <a:solidFill>
                <a:schemeClr val="accent1"/>
              </a:solidFill>
              <a:prstDash val="solid"/>
              <a:miter lim="800000"/>
              <a:headEnd len="med" w="med" type="none"/>
              <a:tailEnd len="med" w="med" type="none"/>
            </a:ln>
          </p:spPr>
        </p:cxnSp>
      </p:grpSp>
      <p:sp>
        <p:nvSpPr>
          <p:cNvPr id="33" name="Google Shape;33;p5"/>
          <p:cNvSpPr txBox="1"/>
          <p:nvPr>
            <p:ph type="title"/>
          </p:nvPr>
        </p:nvSpPr>
        <p:spPr>
          <a:xfrm>
            <a:off x="1522412" y="533400"/>
            <a:ext cx="9601200" cy="1143000"/>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2"/>
              </a:buClr>
              <a:buSzPts val="3200"/>
              <a:buFont typeface="Century Gothic"/>
              <a:buNone/>
              <a:defRPr b="0" i="0" sz="3200" u="none" cap="none" strike="noStrike">
                <a:solidFill>
                  <a:schemeClr val="dk2"/>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4" name="Google Shape;34;p5"/>
          <p:cNvSpPr txBox="1"/>
          <p:nvPr>
            <p:ph idx="1" type="body"/>
          </p:nvPr>
        </p:nvSpPr>
        <p:spPr>
          <a:xfrm>
            <a:off x="1522412" y="1828800"/>
            <a:ext cx="9601200" cy="4191000"/>
          </a:xfrm>
          <a:prstGeom prst="rect">
            <a:avLst/>
          </a:prstGeom>
          <a:noFill/>
          <a:ln>
            <a:noFill/>
          </a:ln>
        </p:spPr>
        <p:txBody>
          <a:bodyPr anchorCtr="0" anchor="t" bIns="45700" lIns="91425" spcFirstLastPara="1" rIns="91425" wrap="square" tIns="45700">
            <a:noAutofit/>
          </a:bodyPr>
          <a:lstStyle>
            <a:lvl1pPr indent="-355600" lvl="0" marL="457200" marR="0" rtl="0" algn="l">
              <a:lnSpc>
                <a:spcPct val="90000"/>
              </a:lnSpc>
              <a:spcBef>
                <a:spcPts val="1800"/>
              </a:spcBef>
              <a:spcAft>
                <a:spcPts val="0"/>
              </a:spcAft>
              <a:buClr>
                <a:schemeClr val="accent2"/>
              </a:buClr>
              <a:buSzPts val="2000"/>
              <a:buFont typeface="Arial"/>
              <a:buChar char="•"/>
              <a:defRPr b="0" i="0" sz="2000" u="none" cap="none" strike="noStrike">
                <a:solidFill>
                  <a:schemeClr val="dk1"/>
                </a:solidFill>
                <a:latin typeface="Century Gothic"/>
                <a:ea typeface="Century Gothic"/>
                <a:cs typeface="Century Gothic"/>
                <a:sym typeface="Century Gothic"/>
              </a:defRPr>
            </a:lvl1pPr>
            <a:lvl2pPr indent="-342900" lvl="1" marL="914400" marR="0" rtl="0" algn="l">
              <a:lnSpc>
                <a:spcPct val="90000"/>
              </a:lnSpc>
              <a:spcBef>
                <a:spcPts val="800"/>
              </a:spcBef>
              <a:spcAft>
                <a:spcPts val="0"/>
              </a:spcAft>
              <a:buClr>
                <a:schemeClr val="accent2"/>
              </a:buClr>
              <a:buSzPts val="1800"/>
              <a:buFont typeface="Arial"/>
              <a:buChar char="–"/>
              <a:defRPr b="0" i="0" sz="1800" u="none" cap="none" strike="noStrike">
                <a:solidFill>
                  <a:schemeClr val="dk1"/>
                </a:solidFill>
                <a:latin typeface="Century Gothic"/>
                <a:ea typeface="Century Gothic"/>
                <a:cs typeface="Century Gothic"/>
                <a:sym typeface="Century Gothic"/>
              </a:defRPr>
            </a:lvl2pPr>
            <a:lvl3pPr indent="-330200" lvl="2" marL="1371600" marR="0" rtl="0" algn="l">
              <a:lnSpc>
                <a:spcPct val="90000"/>
              </a:lnSpc>
              <a:spcBef>
                <a:spcPts val="600"/>
              </a:spcBef>
              <a:spcAft>
                <a:spcPts val="0"/>
              </a:spcAft>
              <a:buClr>
                <a:schemeClr val="accent2"/>
              </a:buClr>
              <a:buSzPts val="1600"/>
              <a:buFont typeface="Arial"/>
              <a:buChar char="•"/>
              <a:defRPr b="0" i="0" sz="1600" u="none" cap="none" strike="noStrike">
                <a:solidFill>
                  <a:schemeClr val="dk1"/>
                </a:solidFill>
                <a:latin typeface="Century Gothic"/>
                <a:ea typeface="Century Gothic"/>
                <a:cs typeface="Century Gothic"/>
                <a:sym typeface="Century Gothic"/>
              </a:defRPr>
            </a:lvl3pPr>
            <a:lvl4pPr indent="-317500" lvl="3" marL="1828800" marR="0" rtl="0" algn="l">
              <a:lnSpc>
                <a:spcPct val="90000"/>
              </a:lnSpc>
              <a:spcBef>
                <a:spcPts val="600"/>
              </a:spcBef>
              <a:spcAft>
                <a:spcPts val="0"/>
              </a:spcAft>
              <a:buClr>
                <a:schemeClr val="accent2"/>
              </a:buClr>
              <a:buSzPts val="1400"/>
              <a:buFont typeface="Arial"/>
              <a:buChar char="–"/>
              <a:defRPr b="0" i="0" sz="1400" u="none" cap="none" strike="noStrike">
                <a:solidFill>
                  <a:schemeClr val="dk1"/>
                </a:solidFill>
                <a:latin typeface="Century Gothic"/>
                <a:ea typeface="Century Gothic"/>
                <a:cs typeface="Century Gothic"/>
                <a:sym typeface="Century Gothic"/>
              </a:defRPr>
            </a:lvl4pPr>
            <a:lvl5pPr indent="-317500" lvl="4" marL="2286000" marR="0" rtl="0" algn="l">
              <a:lnSpc>
                <a:spcPct val="90000"/>
              </a:lnSpc>
              <a:spcBef>
                <a:spcPts val="600"/>
              </a:spcBef>
              <a:spcAft>
                <a:spcPts val="0"/>
              </a:spcAft>
              <a:buClr>
                <a:schemeClr val="accent2"/>
              </a:buClr>
              <a:buSzPts val="1400"/>
              <a:buFont typeface="Arial"/>
              <a:buChar char="•"/>
              <a:defRPr b="0" i="0" sz="1400" u="none" cap="none" strike="noStrike">
                <a:solidFill>
                  <a:schemeClr val="dk1"/>
                </a:solidFill>
                <a:latin typeface="Century Gothic"/>
                <a:ea typeface="Century Gothic"/>
                <a:cs typeface="Century Gothic"/>
                <a:sym typeface="Century Gothic"/>
              </a:defRPr>
            </a:lvl5pPr>
            <a:lvl6pPr indent="-317500" lvl="5" marL="2743200" marR="0" rtl="0" algn="l">
              <a:lnSpc>
                <a:spcPct val="90000"/>
              </a:lnSpc>
              <a:spcBef>
                <a:spcPts val="6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6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6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6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35" name="Google Shape;35;p5"/>
          <p:cNvSpPr txBox="1"/>
          <p:nvPr>
            <p:ph idx="11" type="ftr"/>
          </p:nvPr>
        </p:nvSpPr>
        <p:spPr>
          <a:xfrm>
            <a:off x="1517650" y="6172200"/>
            <a:ext cx="6862762" cy="27305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SzPts val="1400"/>
              <a:buNone/>
              <a:defRPr b="0" i="0" sz="1100" u="none">
                <a:solidFill>
                  <a:schemeClr val="dk1"/>
                </a:solidFill>
                <a:latin typeface="Century Gothic"/>
                <a:ea typeface="Century Gothic"/>
                <a:cs typeface="Century Gothic"/>
                <a:sym typeface="Century Gothic"/>
              </a:defRPr>
            </a:lvl1pPr>
            <a:lvl2pPr lvl="1"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6" name="Google Shape;36;p5"/>
          <p:cNvSpPr txBox="1"/>
          <p:nvPr>
            <p:ph idx="10" type="dt"/>
          </p:nvPr>
        </p:nvSpPr>
        <p:spPr>
          <a:xfrm>
            <a:off x="8609012" y="6172200"/>
            <a:ext cx="1320800" cy="273050"/>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SzPts val="1400"/>
              <a:buNone/>
              <a:defRPr b="0" i="0" sz="1100" u="none">
                <a:solidFill>
                  <a:schemeClr val="dk1"/>
                </a:solidFill>
                <a:latin typeface="Century Gothic"/>
                <a:ea typeface="Century Gothic"/>
                <a:cs typeface="Century Gothic"/>
                <a:sym typeface="Century Gothic"/>
              </a:defRPr>
            </a:lvl1pPr>
            <a:lvl2pPr lvl="1"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7" name="Google Shape;37;p5"/>
          <p:cNvSpPr txBox="1"/>
          <p:nvPr>
            <p:ph idx="12" type="sldNum"/>
          </p:nvPr>
        </p:nvSpPr>
        <p:spPr>
          <a:xfrm>
            <a:off x="10133012" y="6172200"/>
            <a:ext cx="990600" cy="27305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chemeClr val="dk1"/>
              </a:buClr>
              <a:buSzPts val="1100"/>
              <a:buFont typeface="Century Gothic"/>
              <a:buNone/>
              <a:defRPr b="0" i="0" sz="1100" u="none">
                <a:solidFill>
                  <a:schemeClr val="dk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chemeClr val="dk1"/>
              </a:buClr>
              <a:buSzPts val="1100"/>
              <a:buFont typeface="Century Gothic"/>
              <a:buNone/>
              <a:defRPr b="0" i="0" sz="1100" u="none">
                <a:solidFill>
                  <a:schemeClr val="dk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chemeClr val="dk1"/>
              </a:buClr>
              <a:buSzPts val="1100"/>
              <a:buFont typeface="Century Gothic"/>
              <a:buNone/>
              <a:defRPr b="0" i="0" sz="1100" u="none">
                <a:solidFill>
                  <a:schemeClr val="dk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chemeClr val="dk1"/>
              </a:buClr>
              <a:buSzPts val="1100"/>
              <a:buFont typeface="Century Gothic"/>
              <a:buNone/>
              <a:defRPr b="0" i="0" sz="1100" u="none">
                <a:solidFill>
                  <a:schemeClr val="dk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chemeClr val="dk1"/>
              </a:buClr>
              <a:buSzPts val="1100"/>
              <a:buFont typeface="Century Gothic"/>
              <a:buNone/>
              <a:defRPr b="0" i="0" sz="1100" u="none">
                <a:solidFill>
                  <a:schemeClr val="dk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chemeClr val="dk1"/>
              </a:buClr>
              <a:buSzPts val="1100"/>
              <a:buFont typeface="Century Gothic"/>
              <a:buNone/>
              <a:defRPr b="0" i="0" sz="1100" u="none">
                <a:solidFill>
                  <a:schemeClr val="dk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chemeClr val="dk1"/>
              </a:buClr>
              <a:buSzPts val="1100"/>
              <a:buFont typeface="Century Gothic"/>
              <a:buNone/>
              <a:defRPr b="0" i="0" sz="1100" u="none">
                <a:solidFill>
                  <a:schemeClr val="dk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chemeClr val="dk1"/>
              </a:buClr>
              <a:buSzPts val="1100"/>
              <a:buFont typeface="Century Gothic"/>
              <a:buNone/>
              <a:defRPr b="0" i="0" sz="1100" u="none">
                <a:solidFill>
                  <a:schemeClr val="dk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chemeClr val="dk1"/>
              </a:buClr>
              <a:buSzPts val="1100"/>
              <a:buFont typeface="Century Gothic"/>
              <a:buNone/>
              <a:defRPr b="0" i="0" sz="1100" u="none">
                <a:solidFill>
                  <a:schemeClr val="dk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Lst>
  <p:transition spd="med">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jp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www.python.org/"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
          <p:cNvSpPr txBox="1"/>
          <p:nvPr>
            <p:ph type="title"/>
          </p:nvPr>
        </p:nvSpPr>
        <p:spPr>
          <a:xfrm>
            <a:off x="1522412" y="533400"/>
            <a:ext cx="9601200" cy="11430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chemeClr val="dk2"/>
              </a:buClr>
              <a:buSzPts val="3200"/>
              <a:buFont typeface="Arial"/>
              <a:buNone/>
            </a:pPr>
            <a:r>
              <a:rPr lang="en-US">
                <a:latin typeface="Arial"/>
                <a:ea typeface="Arial"/>
                <a:cs typeface="Arial"/>
                <a:sym typeface="Arial"/>
              </a:rPr>
              <a:t>Text Adventure Game</a:t>
            </a:r>
            <a:endParaRPr>
              <a:latin typeface="Arial"/>
              <a:ea typeface="Arial"/>
              <a:cs typeface="Arial"/>
              <a:sym typeface="Arial"/>
            </a:endParaRPr>
          </a:p>
          <a:p>
            <a:pPr indent="0" lvl="0" marL="0" rtl="0" algn="ctr">
              <a:lnSpc>
                <a:spcPct val="90000"/>
              </a:lnSpc>
              <a:spcBef>
                <a:spcPts val="0"/>
              </a:spcBef>
              <a:spcAft>
                <a:spcPts val="0"/>
              </a:spcAft>
              <a:buClr>
                <a:schemeClr val="dk2"/>
              </a:buClr>
              <a:buSzPts val="3200"/>
              <a:buFont typeface="Arial"/>
              <a:buNone/>
            </a:pPr>
            <a:r>
              <a:rPr lang="en-US">
                <a:latin typeface="Arial"/>
                <a:ea typeface="Arial"/>
                <a:cs typeface="Arial"/>
                <a:sym typeface="Arial"/>
              </a:rPr>
              <a:t>Castle Dungeons</a:t>
            </a:r>
            <a:endParaRPr/>
          </a:p>
        </p:txBody>
      </p:sp>
      <p:sp>
        <p:nvSpPr>
          <p:cNvPr id="57" name="Google Shape;57;p1"/>
          <p:cNvSpPr txBox="1"/>
          <p:nvPr>
            <p:ph idx="1" type="body"/>
          </p:nvPr>
        </p:nvSpPr>
        <p:spPr>
          <a:xfrm>
            <a:off x="1446212" y="1828800"/>
            <a:ext cx="9601200" cy="4191000"/>
          </a:xfrm>
          <a:prstGeom prst="rect">
            <a:avLst/>
          </a:prstGeom>
          <a:noFill/>
          <a:ln>
            <a:noFill/>
          </a:ln>
        </p:spPr>
        <p:txBody>
          <a:bodyPr anchorCtr="0" anchor="t" bIns="45700" lIns="91425" spcFirstLastPara="1" rIns="91425" wrap="square" tIns="45700">
            <a:normAutofit/>
          </a:bodyPr>
          <a:lstStyle/>
          <a:p>
            <a:pPr indent="0" lvl="0" marL="0" marR="0" rtl="0" algn="ctr">
              <a:lnSpc>
                <a:spcPct val="90000"/>
              </a:lnSpc>
              <a:spcBef>
                <a:spcPts val="0"/>
              </a:spcBef>
              <a:spcAft>
                <a:spcPts val="0"/>
              </a:spcAft>
              <a:buClr>
                <a:schemeClr val="accent2"/>
              </a:buClr>
              <a:buSzPts val="1600"/>
              <a:buFont typeface="Arial"/>
              <a:buNone/>
            </a:pPr>
            <a:r>
              <a:rPr b="0" i="0" lang="en-US" sz="1600" u="none" cap="none" strike="noStrike">
                <a:solidFill>
                  <a:schemeClr val="dk1"/>
                </a:solidFill>
                <a:latin typeface="Arial"/>
                <a:ea typeface="Arial"/>
                <a:cs typeface="Arial"/>
                <a:sym typeface="Arial"/>
              </a:rPr>
              <a:t>Department of   </a:t>
            </a:r>
            <a:r>
              <a:rPr lang="en-US" sz="1600">
                <a:latin typeface="Arial"/>
                <a:ea typeface="Arial"/>
                <a:cs typeface="Arial"/>
                <a:sym typeface="Arial"/>
              </a:rPr>
              <a:t>Computer Science</a:t>
            </a:r>
            <a:endParaRPr/>
          </a:p>
          <a:p>
            <a:pPr indent="0" lvl="0" marL="0" marR="0" rtl="0" algn="ctr">
              <a:lnSpc>
                <a:spcPct val="90000"/>
              </a:lnSpc>
              <a:spcBef>
                <a:spcPts val="1800"/>
              </a:spcBef>
              <a:spcAft>
                <a:spcPts val="0"/>
              </a:spcAft>
              <a:buClr>
                <a:schemeClr val="accent2"/>
              </a:buClr>
              <a:buSzPts val="1600"/>
              <a:buFont typeface="Arial"/>
              <a:buNone/>
            </a:pPr>
            <a:r>
              <a:rPr b="0" i="0" lang="en-US" sz="1600" u="none" cap="none" strike="noStrike">
                <a:solidFill>
                  <a:schemeClr val="dk1"/>
                </a:solidFill>
                <a:latin typeface="Arial"/>
                <a:ea typeface="Arial"/>
                <a:cs typeface="Arial"/>
                <a:sym typeface="Arial"/>
              </a:rPr>
              <a:t>Galgotias College of Engineering and Technology Greater Noida</a:t>
            </a:r>
            <a:endParaRPr b="0" i="0" sz="1600" u="none" cap="none" strike="noStrike">
              <a:solidFill>
                <a:schemeClr val="dk1"/>
              </a:solidFill>
              <a:latin typeface="Arial"/>
              <a:ea typeface="Arial"/>
              <a:cs typeface="Arial"/>
              <a:sym typeface="Arial"/>
            </a:endParaRPr>
          </a:p>
          <a:p>
            <a:pPr indent="0" lvl="0" marL="0" marR="0" rtl="0" algn="ctr">
              <a:lnSpc>
                <a:spcPct val="90000"/>
              </a:lnSpc>
              <a:spcBef>
                <a:spcPts val="1800"/>
              </a:spcBef>
              <a:spcAft>
                <a:spcPts val="0"/>
              </a:spcAft>
              <a:buClr>
                <a:schemeClr val="accent2"/>
              </a:buClr>
              <a:buSzPts val="2000"/>
              <a:buFont typeface="Arial"/>
              <a:buNone/>
            </a:pPr>
            <a:r>
              <a:rPr b="0" i="0" lang="en-US" sz="2000" u="none" cap="none" strike="noStrike">
                <a:solidFill>
                  <a:schemeClr val="dk1"/>
                </a:solidFill>
                <a:latin typeface="Arial"/>
                <a:ea typeface="Arial"/>
                <a:cs typeface="Arial"/>
                <a:sym typeface="Arial"/>
              </a:rPr>
              <a:t>(Supervisor:  </a:t>
            </a:r>
            <a:r>
              <a:rPr b="1" i="0" lang="en-US" sz="2000" u="none" cap="none" strike="noStrike">
                <a:solidFill>
                  <a:srgbClr val="6D1D6B"/>
                </a:solidFill>
                <a:latin typeface="Arial"/>
                <a:ea typeface="Arial"/>
                <a:cs typeface="Arial"/>
                <a:sym typeface="Arial"/>
              </a:rPr>
              <a:t>Mr</a:t>
            </a:r>
            <a:r>
              <a:rPr b="1" lang="en-US">
                <a:solidFill>
                  <a:srgbClr val="6D1D6B"/>
                </a:solidFill>
                <a:latin typeface="Arial"/>
                <a:ea typeface="Arial"/>
                <a:cs typeface="Arial"/>
                <a:sym typeface="Arial"/>
              </a:rPr>
              <a:t>.</a:t>
            </a:r>
            <a:r>
              <a:rPr b="1" i="0" lang="en-US" sz="2000" u="none" cap="none" strike="noStrike">
                <a:solidFill>
                  <a:srgbClr val="6D1D6B"/>
                </a:solidFill>
                <a:latin typeface="Arial"/>
                <a:ea typeface="Arial"/>
                <a:cs typeface="Arial"/>
                <a:sym typeface="Arial"/>
              </a:rPr>
              <a:t> </a:t>
            </a:r>
            <a:r>
              <a:rPr b="1" lang="en-US">
                <a:solidFill>
                  <a:srgbClr val="6D1D6B"/>
                </a:solidFill>
                <a:latin typeface="Arial"/>
                <a:ea typeface="Arial"/>
                <a:cs typeface="Arial"/>
                <a:sym typeface="Arial"/>
              </a:rPr>
              <a:t>Mayank Dixit &amp; Mr. T. Akilan</a:t>
            </a:r>
            <a:r>
              <a:rPr b="1" i="0" lang="en-US" sz="2000" u="none" cap="none" strike="noStrike">
                <a:solidFill>
                  <a:srgbClr val="6D1D6B"/>
                </a:solidFill>
                <a:latin typeface="Arial"/>
                <a:ea typeface="Arial"/>
                <a:cs typeface="Arial"/>
                <a:sym typeface="Arial"/>
              </a:rPr>
              <a:t> </a:t>
            </a:r>
            <a:r>
              <a:rPr b="0" i="0" lang="en-US" sz="2000" u="none" cap="none" strike="noStrike">
                <a:solidFill>
                  <a:schemeClr val="dk1"/>
                </a:solidFill>
                <a:latin typeface="Arial"/>
                <a:ea typeface="Arial"/>
                <a:cs typeface="Arial"/>
                <a:sym typeface="Arial"/>
              </a:rPr>
              <a:t>)</a:t>
            </a:r>
            <a:endParaRPr b="0" i="0" sz="2000" u="none" cap="none" strike="noStrike">
              <a:solidFill>
                <a:schemeClr val="dk1"/>
              </a:solidFill>
              <a:latin typeface="Arial"/>
              <a:ea typeface="Arial"/>
              <a:cs typeface="Arial"/>
              <a:sym typeface="Arial"/>
            </a:endParaRPr>
          </a:p>
          <a:p>
            <a:pPr indent="0" lvl="0" marL="0" marR="0" rtl="0" algn="ctr">
              <a:lnSpc>
                <a:spcPct val="90000"/>
              </a:lnSpc>
              <a:spcBef>
                <a:spcPts val="1800"/>
              </a:spcBef>
              <a:spcAft>
                <a:spcPts val="0"/>
              </a:spcAft>
              <a:buClr>
                <a:schemeClr val="accent2"/>
              </a:buClr>
              <a:buSzPts val="2000"/>
              <a:buFont typeface="Arial"/>
              <a:buNone/>
            </a:pPr>
            <a:r>
              <a:t/>
            </a:r>
            <a:endParaRPr b="0" i="0" sz="2000" u="none" cap="none" strike="noStrike">
              <a:solidFill>
                <a:schemeClr val="dk1"/>
              </a:solidFill>
              <a:latin typeface="Times New Roman"/>
              <a:ea typeface="Times New Roman"/>
              <a:cs typeface="Times New Roman"/>
              <a:sym typeface="Times New Roman"/>
            </a:endParaRPr>
          </a:p>
          <a:p>
            <a:pPr indent="0" lvl="0" marL="0" marR="0" rtl="0" algn="ctr">
              <a:lnSpc>
                <a:spcPct val="90000"/>
              </a:lnSpc>
              <a:spcBef>
                <a:spcPts val="1800"/>
              </a:spcBef>
              <a:spcAft>
                <a:spcPts val="0"/>
              </a:spcAft>
              <a:buClr>
                <a:schemeClr val="accent2"/>
              </a:buClr>
              <a:buSzPts val="2000"/>
              <a:buFont typeface="Arial"/>
              <a:buNone/>
            </a:pPr>
            <a:r>
              <a:t/>
            </a:r>
            <a:endParaRPr b="0" i="0" sz="2000" u="none" cap="none" strike="noStrike">
              <a:solidFill>
                <a:schemeClr val="dk1"/>
              </a:solidFill>
              <a:latin typeface="Century Gothic"/>
              <a:ea typeface="Century Gothic"/>
              <a:cs typeface="Century Gothic"/>
              <a:sym typeface="Century Gothic"/>
            </a:endParaRPr>
          </a:p>
          <a:p>
            <a:pPr indent="0" lvl="0" marL="0" marR="0" rtl="0" algn="ctr">
              <a:lnSpc>
                <a:spcPct val="90000"/>
              </a:lnSpc>
              <a:spcBef>
                <a:spcPts val="1800"/>
              </a:spcBef>
              <a:spcAft>
                <a:spcPts val="0"/>
              </a:spcAft>
              <a:buClr>
                <a:schemeClr val="accent2"/>
              </a:buClr>
              <a:buSzPts val="2000"/>
              <a:buFont typeface="Arial"/>
              <a:buNone/>
            </a:pPr>
            <a:r>
              <a:t/>
            </a:r>
            <a:endParaRPr b="0" i="0" sz="2000" u="none" cap="none" strike="noStrike">
              <a:solidFill>
                <a:schemeClr val="dk1"/>
              </a:solidFill>
              <a:latin typeface="Century Gothic"/>
              <a:ea typeface="Century Gothic"/>
              <a:cs typeface="Century Gothic"/>
              <a:sym typeface="Century Gothic"/>
            </a:endParaRPr>
          </a:p>
          <a:p>
            <a:pPr indent="0" lvl="0" marL="0" marR="0" rtl="0" algn="ctr">
              <a:lnSpc>
                <a:spcPct val="90000"/>
              </a:lnSpc>
              <a:spcBef>
                <a:spcPts val="1800"/>
              </a:spcBef>
              <a:spcAft>
                <a:spcPts val="0"/>
              </a:spcAft>
              <a:buClr>
                <a:schemeClr val="accent2"/>
              </a:buClr>
              <a:buSzPts val="2000"/>
              <a:buFont typeface="Arial"/>
              <a:buNone/>
            </a:pPr>
            <a:r>
              <a:t/>
            </a:r>
            <a:endParaRPr b="0" i="0" sz="2000" u="none" cap="none" strike="noStrike">
              <a:solidFill>
                <a:schemeClr val="dk1"/>
              </a:solidFill>
              <a:latin typeface="Century Gothic"/>
              <a:ea typeface="Century Gothic"/>
              <a:cs typeface="Century Gothic"/>
              <a:sym typeface="Century Gothic"/>
            </a:endParaRPr>
          </a:p>
          <a:p>
            <a:pPr indent="0" lvl="0" marL="0" marR="0" rtl="0" algn="ctr">
              <a:lnSpc>
                <a:spcPct val="90000"/>
              </a:lnSpc>
              <a:spcBef>
                <a:spcPts val="1800"/>
              </a:spcBef>
              <a:spcAft>
                <a:spcPts val="0"/>
              </a:spcAft>
              <a:buClr>
                <a:schemeClr val="accent2"/>
              </a:buClr>
              <a:buSzPts val="2000"/>
              <a:buFont typeface="Arial"/>
              <a:buNone/>
            </a:pPr>
            <a:r>
              <a:rPr b="0" i="0" lang="en-US" sz="2000" u="none" cap="none" strike="noStrike">
                <a:solidFill>
                  <a:schemeClr val="dk1"/>
                </a:solidFill>
                <a:latin typeface="Century Gothic"/>
                <a:ea typeface="Century Gothic"/>
                <a:cs typeface="Century Gothic"/>
                <a:sym typeface="Century Gothic"/>
              </a:rPr>
              <a:t>Group Members</a:t>
            </a:r>
            <a:endParaRPr/>
          </a:p>
          <a:p>
            <a:pPr indent="-96838" lvl="0" marL="223838" marR="0" rtl="0" algn="l">
              <a:lnSpc>
                <a:spcPct val="90000"/>
              </a:lnSpc>
              <a:spcBef>
                <a:spcPts val="1800"/>
              </a:spcBef>
              <a:spcAft>
                <a:spcPts val="0"/>
              </a:spcAft>
              <a:buClr>
                <a:schemeClr val="accent2"/>
              </a:buClr>
              <a:buSzPts val="2000"/>
              <a:buFont typeface="Arial"/>
              <a:buNone/>
            </a:pPr>
            <a:r>
              <a:t/>
            </a:r>
            <a:endParaRPr b="0" i="0" sz="2000" u="none">
              <a:solidFill>
                <a:schemeClr val="dk1"/>
              </a:solidFill>
              <a:latin typeface="Century Gothic"/>
              <a:ea typeface="Century Gothic"/>
              <a:cs typeface="Century Gothic"/>
              <a:sym typeface="Century Gothic"/>
            </a:endParaRPr>
          </a:p>
        </p:txBody>
      </p:sp>
      <p:graphicFrame>
        <p:nvGraphicFramePr>
          <p:cNvPr id="58" name="Google Shape;58;p1"/>
          <p:cNvGraphicFramePr/>
          <p:nvPr/>
        </p:nvGraphicFramePr>
        <p:xfrm>
          <a:off x="2284412" y="4095750"/>
          <a:ext cx="3000000" cy="3000000"/>
        </p:xfrm>
        <a:graphic>
          <a:graphicData uri="http://schemas.openxmlformats.org/drawingml/2006/table">
            <a:tbl>
              <a:tblPr>
                <a:noFill/>
                <a:tableStyleId>{C7CDD0A9-FD70-435A-BD08-821850CECCE9}</a:tableStyleId>
              </a:tblPr>
              <a:tblGrid>
                <a:gridCol w="2286000"/>
                <a:gridCol w="1676400"/>
                <a:gridCol w="4138600"/>
              </a:tblGrid>
              <a:tr h="133125">
                <a:tc>
                  <a:txBody>
                    <a:bodyPr/>
                    <a:lstStyle/>
                    <a:p>
                      <a:pPr indent="0" lvl="0" marL="0" marR="0" rtl="0" algn="ctr">
                        <a:lnSpc>
                          <a:spcPct val="100000"/>
                        </a:lnSpc>
                        <a:spcBef>
                          <a:spcPts val="0"/>
                        </a:spcBef>
                        <a:spcAft>
                          <a:spcPts val="0"/>
                        </a:spcAft>
                        <a:buClr>
                          <a:srgbClr val="FFFFFF"/>
                        </a:buClr>
                        <a:buSzPts val="1400"/>
                        <a:buFont typeface="Arial"/>
                        <a:buNone/>
                      </a:pPr>
                      <a:r>
                        <a:rPr b="1" i="0" lang="en-US" sz="1400" u="none" cap="none" strike="noStrike">
                          <a:solidFill>
                            <a:srgbClr val="FFFFFF"/>
                          </a:solidFill>
                          <a:latin typeface="Arial"/>
                          <a:ea typeface="Arial"/>
                          <a:cs typeface="Arial"/>
                          <a:sym typeface="Arial"/>
                        </a:rPr>
                        <a:t>Name of Member</a:t>
                      </a:r>
                      <a:endParaRPr/>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400"/>
                        <a:buFont typeface="Arial"/>
                        <a:buNone/>
                      </a:pPr>
                      <a:r>
                        <a:rPr b="1" i="0" lang="en-US" sz="1400" u="none" cap="none" strike="noStrike">
                          <a:solidFill>
                            <a:srgbClr val="FFFFFF"/>
                          </a:solidFill>
                          <a:latin typeface="Arial"/>
                          <a:ea typeface="Arial"/>
                          <a:cs typeface="Arial"/>
                          <a:sym typeface="Arial"/>
                        </a:rPr>
                        <a:t>Roll Number</a:t>
                      </a:r>
                      <a:endParaRPr/>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400"/>
                        <a:buFont typeface="Arial"/>
                        <a:buNone/>
                      </a:pPr>
                      <a:r>
                        <a:rPr b="1" i="0" lang="en-US" sz="1400" u="none" cap="none" strike="noStrike">
                          <a:solidFill>
                            <a:srgbClr val="FFFFFF"/>
                          </a:solidFill>
                          <a:latin typeface="Arial"/>
                          <a:ea typeface="Arial"/>
                          <a:cs typeface="Arial"/>
                          <a:sym typeface="Arial"/>
                        </a:rPr>
                        <a:t>Role</a:t>
                      </a:r>
                      <a:endParaRPr/>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r>
              <a:tr h="162625">
                <a:tc>
                  <a:txBody>
                    <a:bodyPr/>
                    <a:lstStyle/>
                    <a:p>
                      <a:pPr indent="0" lvl="0" marL="0" marR="0" rtl="0" algn="l">
                        <a:lnSpc>
                          <a:spcPct val="100000"/>
                        </a:lnSpc>
                        <a:spcBef>
                          <a:spcPts val="0"/>
                        </a:spcBef>
                        <a:spcAft>
                          <a:spcPts val="0"/>
                        </a:spcAft>
                        <a:buClr>
                          <a:srgbClr val="000000"/>
                        </a:buClr>
                        <a:buSzPts val="1400"/>
                        <a:buFont typeface="Arial"/>
                        <a:buNone/>
                      </a:pPr>
                      <a:r>
                        <a:rPr lang="en-US"/>
                        <a:t>    Akshay Srivastava</a:t>
                      </a:r>
                      <a:endParaRPr/>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CCDDB"/>
                    </a:solidFill>
                  </a:tcPr>
                </a:tc>
                <a:tc>
                  <a:txBody>
                    <a:bodyPr/>
                    <a:lstStyle/>
                    <a:p>
                      <a:pPr indent="0" lvl="0" marL="0" marR="0" rtl="0" algn="l">
                        <a:spcBef>
                          <a:spcPts val="0"/>
                        </a:spcBef>
                        <a:spcAft>
                          <a:spcPts val="0"/>
                        </a:spcAft>
                        <a:buNone/>
                      </a:pPr>
                      <a:r>
                        <a:rPr lang="en-US" sz="1800">
                          <a:solidFill>
                            <a:schemeClr val="dk1"/>
                          </a:solidFill>
                          <a:latin typeface="Century Gothic"/>
                          <a:ea typeface="Century Gothic"/>
                          <a:cs typeface="Century Gothic"/>
                          <a:sym typeface="Century Gothic"/>
                        </a:rPr>
                        <a:t>1809710012</a:t>
                      </a:r>
                      <a:endParaRPr sz="1800">
                        <a:solidFill>
                          <a:schemeClr val="dk1"/>
                        </a:solidFill>
                        <a:latin typeface="Century Gothic"/>
                        <a:ea typeface="Century Gothic"/>
                        <a:cs typeface="Century Gothic"/>
                        <a:sym typeface="Century Gothic"/>
                      </a:endParaRPr>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CCDDB"/>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US"/>
                        <a:t>Complete Development and Documentation</a:t>
                      </a:r>
                      <a:endParaRPr/>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CCDDB"/>
                    </a:solidFill>
                  </a:tcPr>
                </a:tc>
              </a:tr>
              <a:tr h="161775">
                <a:tc>
                  <a:txBody>
                    <a:bodyPr/>
                    <a:lstStyle/>
                    <a:p>
                      <a:pPr indent="0" lvl="0" marL="0" rtl="0" algn="l">
                        <a:spcBef>
                          <a:spcPts val="0"/>
                        </a:spcBef>
                        <a:spcAft>
                          <a:spcPts val="0"/>
                        </a:spcAft>
                        <a:buNone/>
                      </a:pPr>
                      <a:r>
                        <a:t/>
                      </a:r>
                      <a:endParaRPr/>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EE8EE"/>
                    </a:solidFill>
                  </a:tcPr>
                </a:tc>
                <a:tc>
                  <a:txBody>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EE8EE"/>
                    </a:solidFill>
                  </a:tcPr>
                </a:tc>
                <a:tc>
                  <a:txBody>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EE8EE"/>
                    </a:solidFill>
                  </a:tcPr>
                </a:tc>
              </a:tr>
              <a:tr h="161775">
                <a:tc>
                  <a:txBody>
                    <a:bodyPr/>
                    <a:lstStyle/>
                    <a:p>
                      <a:pPr indent="0" lvl="0" marL="0" rtl="0" algn="l">
                        <a:spcBef>
                          <a:spcPts val="0"/>
                        </a:spcBef>
                        <a:spcAft>
                          <a:spcPts val="0"/>
                        </a:spcAft>
                        <a:buNone/>
                      </a:pPr>
                      <a:r>
                        <a:t/>
                      </a:r>
                      <a:endParaRPr/>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CCDDB"/>
                    </a:solidFill>
                  </a:tcPr>
                </a:tc>
                <a:tc>
                  <a:txBody>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CCDDB"/>
                    </a:solidFill>
                  </a:tcPr>
                </a:tc>
                <a:tc>
                  <a:txBody>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CCDDB"/>
                    </a:solidFill>
                  </a:tcPr>
                </a:tc>
              </a:tr>
              <a:tr h="161775">
                <a:tc>
                  <a:txBody>
                    <a:bodyPr/>
                    <a:lstStyle/>
                    <a:p>
                      <a:pPr indent="0" lvl="0" marL="0" rtl="0" algn="l">
                        <a:spcBef>
                          <a:spcPts val="0"/>
                        </a:spcBef>
                        <a:spcAft>
                          <a:spcPts val="0"/>
                        </a:spcAft>
                        <a:buNone/>
                      </a:pPr>
                      <a:r>
                        <a:t/>
                      </a:r>
                      <a:endParaRPr/>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EE8EE"/>
                    </a:solidFill>
                  </a:tcPr>
                </a:tc>
                <a:tc>
                  <a:txBody>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EE8EE"/>
                    </a:solidFill>
                  </a:tcPr>
                </a:tc>
                <a:tc>
                  <a:txBody>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EE8EE"/>
                    </a:solidFill>
                  </a:tcPr>
                </a:tc>
              </a:tr>
            </a:tbl>
          </a:graphicData>
        </a:graphic>
      </p:graphicFrame>
    </p:spTree>
  </p:cSld>
  <p:clrMapOvr>
    <a:masterClrMapping/>
  </p:clrMapOvr>
  <p:transition spd="med">
    <p:fade/>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gaa47a34fbb_0_365"/>
          <p:cNvSpPr txBox="1"/>
          <p:nvPr>
            <p:ph type="title"/>
          </p:nvPr>
        </p:nvSpPr>
        <p:spPr>
          <a:xfrm>
            <a:off x="553845" y="791156"/>
            <a:ext cx="15139800" cy="10179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Choose your character class?</a:t>
            </a:r>
            <a:endParaRPr/>
          </a:p>
          <a:p>
            <a:pPr indent="0" lvl="0" marL="0" rtl="0" algn="l">
              <a:spcBef>
                <a:spcPts val="0"/>
              </a:spcBef>
              <a:spcAft>
                <a:spcPts val="0"/>
              </a:spcAft>
              <a:buNone/>
            </a:pPr>
            <a:r>
              <a:t/>
            </a:r>
            <a:endParaRPr/>
          </a:p>
        </p:txBody>
      </p:sp>
      <p:sp>
        <p:nvSpPr>
          <p:cNvPr id="115" name="Google Shape;115;gaa47a34fbb_0_365"/>
          <p:cNvSpPr txBox="1"/>
          <p:nvPr>
            <p:ph idx="1" type="body"/>
          </p:nvPr>
        </p:nvSpPr>
        <p:spPr>
          <a:xfrm>
            <a:off x="553845" y="2048844"/>
            <a:ext cx="15139800" cy="6073500"/>
          </a:xfrm>
          <a:prstGeom prst="rect">
            <a:avLst/>
          </a:prstGeom>
        </p:spPr>
        <p:txBody>
          <a:bodyPr anchorCtr="0" anchor="t" bIns="45700" lIns="91425" spcFirstLastPara="1" rIns="91425" wrap="square" tIns="45700">
            <a:noAutofit/>
          </a:bodyPr>
          <a:lstStyle/>
          <a:p>
            <a:pPr indent="0" lvl="0" marL="0" rtl="0" algn="l">
              <a:spcBef>
                <a:spcPts val="1800"/>
              </a:spcBef>
              <a:spcAft>
                <a:spcPts val="0"/>
              </a:spcAft>
              <a:buNone/>
            </a:pPr>
            <a:r>
              <a:rPr lang="en-US"/>
              <a:t>1.                                                                2.</a:t>
            </a:r>
            <a:endParaRPr/>
          </a:p>
        </p:txBody>
      </p:sp>
      <p:pic>
        <p:nvPicPr>
          <p:cNvPr id="116" name="Google Shape;116;gaa47a34fbb_0_365"/>
          <p:cNvPicPr preferRelativeResize="0"/>
          <p:nvPr/>
        </p:nvPicPr>
        <p:blipFill>
          <a:blip r:embed="rId3">
            <a:alphaModFix/>
          </a:blip>
          <a:stretch>
            <a:fillRect/>
          </a:stretch>
        </p:blipFill>
        <p:spPr>
          <a:xfrm>
            <a:off x="1040132" y="1536633"/>
            <a:ext cx="3699269" cy="4807714"/>
          </a:xfrm>
          <a:prstGeom prst="rect">
            <a:avLst/>
          </a:prstGeom>
          <a:noFill/>
          <a:ln>
            <a:noFill/>
          </a:ln>
        </p:spPr>
      </p:pic>
      <p:pic>
        <p:nvPicPr>
          <p:cNvPr id="117" name="Google Shape;117;gaa47a34fbb_0_365"/>
          <p:cNvPicPr preferRelativeResize="0"/>
          <p:nvPr/>
        </p:nvPicPr>
        <p:blipFill>
          <a:blip r:embed="rId4">
            <a:alphaModFix/>
          </a:blip>
          <a:stretch>
            <a:fillRect/>
          </a:stretch>
        </p:blipFill>
        <p:spPr>
          <a:xfrm>
            <a:off x="7568062" y="1282867"/>
            <a:ext cx="3286310" cy="492948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gaa47a34fbb_0_423"/>
          <p:cNvSpPr txBox="1"/>
          <p:nvPr>
            <p:ph type="title"/>
          </p:nvPr>
        </p:nvSpPr>
        <p:spPr>
          <a:xfrm>
            <a:off x="553845" y="791156"/>
            <a:ext cx="15139800" cy="10179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Character skill sheet.</a:t>
            </a:r>
            <a:endParaRPr/>
          </a:p>
        </p:txBody>
      </p:sp>
      <p:sp>
        <p:nvSpPr>
          <p:cNvPr id="123" name="Google Shape;123;gaa47a34fbb_0_423"/>
          <p:cNvSpPr txBox="1"/>
          <p:nvPr>
            <p:ph idx="1" type="body"/>
          </p:nvPr>
        </p:nvSpPr>
        <p:spPr>
          <a:xfrm>
            <a:off x="553845" y="2048844"/>
            <a:ext cx="15139800" cy="6073500"/>
          </a:xfrm>
          <a:prstGeom prst="rect">
            <a:avLst/>
          </a:prstGeom>
        </p:spPr>
        <p:txBody>
          <a:bodyPr anchorCtr="0" anchor="t" bIns="45700" lIns="91425" spcFirstLastPara="1" rIns="91425" wrap="square" tIns="45700">
            <a:noAutofit/>
          </a:bodyPr>
          <a:lstStyle/>
          <a:p>
            <a:pPr indent="0" lvl="0" marL="0" rtl="0" algn="l">
              <a:spcBef>
                <a:spcPts val="1800"/>
              </a:spcBef>
              <a:spcAft>
                <a:spcPts val="0"/>
              </a:spcAft>
              <a:buNone/>
            </a:pPr>
            <a:r>
              <a:rPr lang="en-US"/>
              <a:t>1.Character class.</a:t>
            </a:r>
            <a:endParaRPr/>
          </a:p>
          <a:p>
            <a:pPr indent="0" lvl="0" marL="0" rtl="0" algn="l">
              <a:spcBef>
                <a:spcPts val="1800"/>
              </a:spcBef>
              <a:spcAft>
                <a:spcPts val="0"/>
              </a:spcAft>
              <a:buNone/>
            </a:pPr>
            <a:r>
              <a:rPr lang="en-US"/>
              <a:t>2.Character name.</a:t>
            </a:r>
            <a:endParaRPr/>
          </a:p>
          <a:p>
            <a:pPr indent="0" lvl="0" marL="0" rtl="0" algn="l">
              <a:spcBef>
                <a:spcPts val="1800"/>
              </a:spcBef>
              <a:spcAft>
                <a:spcPts val="0"/>
              </a:spcAft>
              <a:buNone/>
            </a:pPr>
            <a:r>
              <a:rPr lang="en-US"/>
              <a:t>3.Character race.</a:t>
            </a:r>
            <a:endParaRPr/>
          </a:p>
          <a:p>
            <a:pPr indent="0" lvl="0" marL="0" rtl="0" algn="l">
              <a:spcBef>
                <a:spcPts val="1800"/>
              </a:spcBef>
              <a:spcAft>
                <a:spcPts val="0"/>
              </a:spcAft>
              <a:buNone/>
            </a:pPr>
            <a:r>
              <a:rPr lang="en-US"/>
              <a:t>4.Character dexterity.</a:t>
            </a:r>
            <a:endParaRPr/>
          </a:p>
          <a:p>
            <a:pPr indent="0" lvl="0" marL="0" rtl="0" algn="l">
              <a:spcBef>
                <a:spcPts val="1800"/>
              </a:spcBef>
              <a:spcAft>
                <a:spcPts val="0"/>
              </a:spcAft>
              <a:buNone/>
            </a:pPr>
            <a:r>
              <a:rPr lang="en-US"/>
              <a:t>5.Character special powers.</a:t>
            </a:r>
            <a:endParaRPr/>
          </a:p>
          <a:p>
            <a:pPr indent="0" lvl="0" marL="0" rtl="0" algn="l">
              <a:spcBef>
                <a:spcPts val="1800"/>
              </a:spcBef>
              <a:spcAft>
                <a:spcPts val="0"/>
              </a:spcAft>
              <a:buNone/>
            </a:pPr>
            <a:r>
              <a:rPr lang="en-US"/>
              <a:t>6.Character Strength.</a:t>
            </a:r>
            <a:endParaRPr/>
          </a:p>
          <a:p>
            <a:pPr indent="0" lvl="0" marL="0" rtl="0" algn="l">
              <a:spcBef>
                <a:spcPts val="1800"/>
              </a:spcBef>
              <a:spcAft>
                <a:spcPts val="0"/>
              </a:spcAft>
              <a:buNone/>
            </a:pPr>
            <a:r>
              <a:rPr lang="en-US"/>
              <a:t>7.Character Life.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gaa47a34fbb_0_479"/>
          <p:cNvSpPr txBox="1"/>
          <p:nvPr>
            <p:ph type="title"/>
          </p:nvPr>
        </p:nvSpPr>
        <p:spPr>
          <a:xfrm>
            <a:off x="553845" y="791156"/>
            <a:ext cx="15139800" cy="10179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b="1" lang="en-US" sz="4500"/>
              <a:t>              Combat with enemy.</a:t>
            </a:r>
            <a:endParaRPr b="1" sz="4500"/>
          </a:p>
        </p:txBody>
      </p:sp>
      <p:pic>
        <p:nvPicPr>
          <p:cNvPr id="129" name="Google Shape;129;gaa47a34fbb_0_479"/>
          <p:cNvPicPr preferRelativeResize="0"/>
          <p:nvPr/>
        </p:nvPicPr>
        <p:blipFill>
          <a:blip r:embed="rId3">
            <a:alphaModFix/>
          </a:blip>
          <a:stretch>
            <a:fillRect/>
          </a:stretch>
        </p:blipFill>
        <p:spPr>
          <a:xfrm>
            <a:off x="2741253" y="1666433"/>
            <a:ext cx="5899030" cy="44242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gaa47a34fbb_0_535"/>
          <p:cNvSpPr txBox="1"/>
          <p:nvPr>
            <p:ph idx="1" type="body"/>
          </p:nvPr>
        </p:nvSpPr>
        <p:spPr>
          <a:xfrm>
            <a:off x="553845" y="2048844"/>
            <a:ext cx="15139800" cy="6073500"/>
          </a:xfrm>
          <a:prstGeom prst="rect">
            <a:avLst/>
          </a:prstGeom>
        </p:spPr>
        <p:txBody>
          <a:bodyPr anchorCtr="0" anchor="t" bIns="45700" lIns="91425" spcFirstLastPara="1" rIns="91425" wrap="square" tIns="45700">
            <a:noAutofit/>
          </a:bodyPr>
          <a:lstStyle/>
          <a:p>
            <a:pPr indent="0" lvl="0" marL="0" rtl="0" algn="l">
              <a:spcBef>
                <a:spcPts val="1800"/>
              </a:spcBef>
              <a:spcAft>
                <a:spcPts val="0"/>
              </a:spcAft>
              <a:buNone/>
            </a:pPr>
            <a:r>
              <a:rPr b="1" lang="en-US" sz="4000"/>
              <a:t>Congratulations!</a:t>
            </a:r>
            <a:endParaRPr b="1" sz="4000"/>
          </a:p>
          <a:p>
            <a:pPr indent="0" lvl="0" marL="0" rtl="0" algn="l">
              <a:spcBef>
                <a:spcPts val="1800"/>
              </a:spcBef>
              <a:spcAft>
                <a:spcPts val="0"/>
              </a:spcAft>
              <a:buNone/>
            </a:pPr>
            <a:r>
              <a:rPr b="1" lang="en-US" sz="4000"/>
              <a:t>You defeated the </a:t>
            </a:r>
            <a:endParaRPr b="1" sz="4000"/>
          </a:p>
          <a:p>
            <a:pPr indent="0" lvl="0" marL="0" rtl="0" algn="l">
              <a:spcBef>
                <a:spcPts val="1800"/>
              </a:spcBef>
              <a:spcAft>
                <a:spcPts val="0"/>
              </a:spcAft>
              <a:buNone/>
            </a:pPr>
            <a:r>
              <a:rPr b="1" lang="en-US" sz="4000"/>
              <a:t>enemy.</a:t>
            </a:r>
            <a:endParaRPr b="1" sz="4000"/>
          </a:p>
        </p:txBody>
      </p:sp>
      <p:pic>
        <p:nvPicPr>
          <p:cNvPr id="135" name="Google Shape;135;gaa47a34fbb_0_535"/>
          <p:cNvPicPr preferRelativeResize="0"/>
          <p:nvPr/>
        </p:nvPicPr>
        <p:blipFill>
          <a:blip r:embed="rId3">
            <a:alphaModFix/>
          </a:blip>
          <a:stretch>
            <a:fillRect/>
          </a:stretch>
        </p:blipFill>
        <p:spPr>
          <a:xfrm>
            <a:off x="4870526" y="982949"/>
            <a:ext cx="6581501" cy="52652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gaa47a34fbb_0_591"/>
          <p:cNvSpPr txBox="1"/>
          <p:nvPr>
            <p:ph type="title"/>
          </p:nvPr>
        </p:nvSpPr>
        <p:spPr>
          <a:xfrm>
            <a:off x="553850" y="495749"/>
            <a:ext cx="15139800" cy="6777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                    Your Friends are Free!</a:t>
            </a:r>
            <a:endParaRPr/>
          </a:p>
        </p:txBody>
      </p:sp>
      <p:pic>
        <p:nvPicPr>
          <p:cNvPr id="141" name="Google Shape;141;gaa47a34fbb_0_591"/>
          <p:cNvPicPr preferRelativeResize="0"/>
          <p:nvPr/>
        </p:nvPicPr>
        <p:blipFill>
          <a:blip r:embed="rId3">
            <a:alphaModFix/>
          </a:blip>
          <a:stretch>
            <a:fillRect/>
          </a:stretch>
        </p:blipFill>
        <p:spPr>
          <a:xfrm>
            <a:off x="1508703" y="1371592"/>
            <a:ext cx="9628658" cy="540733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gaa47a34fbb_0_647"/>
          <p:cNvSpPr txBox="1"/>
          <p:nvPr>
            <p:ph type="title"/>
          </p:nvPr>
        </p:nvSpPr>
        <p:spPr>
          <a:xfrm>
            <a:off x="415492" y="593367"/>
            <a:ext cx="11357700" cy="7635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         Conclusion &amp; Future Enhancements</a:t>
            </a:r>
            <a:endParaRPr/>
          </a:p>
        </p:txBody>
      </p:sp>
      <p:sp>
        <p:nvSpPr>
          <p:cNvPr id="148" name="Google Shape;148;gaa47a34fbb_0_647"/>
          <p:cNvSpPr txBox="1"/>
          <p:nvPr>
            <p:ph idx="1" type="body"/>
          </p:nvPr>
        </p:nvSpPr>
        <p:spPr>
          <a:xfrm>
            <a:off x="415492" y="1536633"/>
            <a:ext cx="11357700" cy="4555200"/>
          </a:xfrm>
          <a:prstGeom prst="rect">
            <a:avLst/>
          </a:prstGeom>
        </p:spPr>
        <p:txBody>
          <a:bodyPr anchorCtr="0" anchor="t" bIns="45700" lIns="91425" spcFirstLastPara="1" rIns="91425" wrap="square" tIns="45700">
            <a:noAutofit/>
          </a:bodyPr>
          <a:lstStyle/>
          <a:p>
            <a:pPr indent="0" lvl="0" marL="0" rtl="0" algn="l">
              <a:lnSpc>
                <a:spcPct val="107916"/>
              </a:lnSpc>
              <a:spcBef>
                <a:spcPts val="0"/>
              </a:spcBef>
              <a:spcAft>
                <a:spcPts val="0"/>
              </a:spcAft>
              <a:buClr>
                <a:schemeClr val="dk1"/>
              </a:buClr>
              <a:buSzPts val="1100"/>
              <a:buFont typeface="Arial"/>
              <a:buNone/>
            </a:pPr>
            <a:r>
              <a:rPr lang="en-US" sz="2800">
                <a:latin typeface="Calibri"/>
                <a:ea typeface="Calibri"/>
                <a:cs typeface="Calibri"/>
                <a:sym typeface="Calibri"/>
              </a:rPr>
              <a:t>Python and Pygame is a good language and framework for rapid game prototyping or for beginners learning how to make simple games. Ultimately the performance of Python isn't good enough for the performance intensive parts of the game engine for higher end games. Your export options may be limited to devices with a python interpreter however, which basically excludes mobile.</a:t>
            </a:r>
            <a:endParaRPr sz="2800">
              <a:latin typeface="Calibri"/>
              <a:ea typeface="Calibri"/>
              <a:cs typeface="Calibri"/>
              <a:sym typeface="Calibri"/>
            </a:endParaRPr>
          </a:p>
          <a:p>
            <a:pPr indent="0" lvl="0" marL="0" rtl="0" algn="l">
              <a:lnSpc>
                <a:spcPct val="107916"/>
              </a:lnSpc>
              <a:spcBef>
                <a:spcPts val="800"/>
              </a:spcBef>
              <a:spcAft>
                <a:spcPts val="0"/>
              </a:spcAft>
              <a:buClr>
                <a:schemeClr val="dk1"/>
              </a:buClr>
              <a:buSzPts val="1100"/>
              <a:buFont typeface="Arial"/>
              <a:buNone/>
            </a:pPr>
            <a:r>
              <a:t/>
            </a:r>
            <a:endParaRPr sz="2800">
              <a:latin typeface="Calibri"/>
              <a:ea typeface="Calibri"/>
              <a:cs typeface="Calibri"/>
              <a:sym typeface="Calibri"/>
            </a:endParaRPr>
          </a:p>
          <a:p>
            <a:pPr indent="0" lvl="0" marL="0" rtl="0" algn="l">
              <a:lnSpc>
                <a:spcPct val="107916"/>
              </a:lnSpc>
              <a:spcBef>
                <a:spcPts val="800"/>
              </a:spcBef>
              <a:spcAft>
                <a:spcPts val="800"/>
              </a:spcAft>
              <a:buClr>
                <a:schemeClr val="dk1"/>
              </a:buClr>
              <a:buSzPts val="1100"/>
              <a:buFont typeface="Arial"/>
              <a:buNone/>
            </a:pPr>
            <a:r>
              <a:rPr lang="en-US" sz="2800">
                <a:latin typeface="Calibri"/>
                <a:ea typeface="Calibri"/>
                <a:cs typeface="Calibri"/>
                <a:sym typeface="Calibri"/>
              </a:rPr>
              <a:t>Python is also good for building tools for game designers which simplify tasks like level design or dialog tree creation and having those tools export that work into a format the main game engine can use.</a:t>
            </a:r>
            <a:endParaRPr sz="2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gaa47a34fbb_0_653"/>
          <p:cNvSpPr txBox="1"/>
          <p:nvPr>
            <p:ph type="title"/>
          </p:nvPr>
        </p:nvSpPr>
        <p:spPr>
          <a:xfrm>
            <a:off x="415492" y="593367"/>
            <a:ext cx="11357700" cy="7635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        References</a:t>
            </a:r>
            <a:endParaRPr/>
          </a:p>
        </p:txBody>
      </p:sp>
      <p:sp>
        <p:nvSpPr>
          <p:cNvPr id="155" name="Google Shape;155;gaa47a34fbb_0_653"/>
          <p:cNvSpPr txBox="1"/>
          <p:nvPr>
            <p:ph idx="1" type="body"/>
          </p:nvPr>
        </p:nvSpPr>
        <p:spPr>
          <a:xfrm>
            <a:off x="415492" y="1536633"/>
            <a:ext cx="11357700" cy="4555200"/>
          </a:xfrm>
          <a:prstGeom prst="rect">
            <a:avLst/>
          </a:prstGeom>
        </p:spPr>
        <p:txBody>
          <a:bodyPr anchorCtr="0" anchor="t" bIns="45700" lIns="91425" spcFirstLastPara="1" rIns="91425" wrap="square" tIns="45700">
            <a:noAutofit/>
          </a:bodyPr>
          <a:lstStyle/>
          <a:p>
            <a:pPr indent="0" lvl="0" marL="0" rtl="0" algn="l">
              <a:spcBef>
                <a:spcPts val="1800"/>
              </a:spcBef>
              <a:spcAft>
                <a:spcPts val="0"/>
              </a:spcAft>
              <a:buNone/>
            </a:pPr>
            <a:r>
              <a:rPr lang="en-US"/>
              <a:t>                           </a:t>
            </a:r>
            <a:r>
              <a:rPr lang="en-US" u="sng">
                <a:solidFill>
                  <a:schemeClr val="hlink"/>
                </a:solidFill>
                <a:hlinkClick r:id="rId3"/>
              </a:rPr>
              <a:t>https://www.python.org/</a:t>
            </a:r>
            <a:endParaRPr/>
          </a:p>
          <a:p>
            <a:pPr indent="0" lvl="0" marL="0" rtl="0" algn="l">
              <a:spcBef>
                <a:spcPts val="1800"/>
              </a:spcBef>
              <a:spcAft>
                <a:spcPts val="0"/>
              </a:spcAft>
              <a:buNone/>
            </a:pPr>
            <a:r>
              <a:rPr lang="en-US"/>
              <a:t>                           https://wiki.python.org/moin/GameProgramming</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4"/>
          <p:cNvSpPr txBox="1"/>
          <p:nvPr>
            <p:ph idx="1" type="body"/>
          </p:nvPr>
        </p:nvSpPr>
        <p:spPr>
          <a:xfrm>
            <a:off x="1379537" y="2667000"/>
            <a:ext cx="9601200" cy="4191000"/>
          </a:xfrm>
          <a:prstGeom prst="rect">
            <a:avLst/>
          </a:prstGeom>
          <a:noFill/>
          <a:ln>
            <a:noFill/>
          </a:ln>
        </p:spPr>
        <p:txBody>
          <a:bodyPr anchorCtr="0" anchor="t" bIns="45700" lIns="91425" spcFirstLastPara="1" rIns="91425" wrap="square" tIns="45700">
            <a:normAutofit/>
          </a:bodyPr>
          <a:lstStyle/>
          <a:p>
            <a:pPr indent="-223836" lvl="0" marL="223836" marR="0" rtl="0" algn="ctr">
              <a:lnSpc>
                <a:spcPct val="90000"/>
              </a:lnSpc>
              <a:spcBef>
                <a:spcPts val="0"/>
              </a:spcBef>
              <a:spcAft>
                <a:spcPts val="0"/>
              </a:spcAft>
              <a:buClr>
                <a:schemeClr val="accent2"/>
              </a:buClr>
              <a:buSzPts val="8800"/>
              <a:buFont typeface="Arial"/>
              <a:buNone/>
            </a:pPr>
            <a:r>
              <a:rPr b="0" i="0" lang="en-US" sz="8800" u="none">
                <a:solidFill>
                  <a:srgbClr val="6D1D6B"/>
                </a:solidFill>
                <a:latin typeface="Century Gothic"/>
                <a:ea typeface="Century Gothic"/>
                <a:cs typeface="Century Gothic"/>
                <a:sym typeface="Century Gothic"/>
              </a:rPr>
              <a:t>Thank You</a:t>
            </a:r>
            <a:endParaRPr/>
          </a:p>
        </p:txBody>
      </p:sp>
    </p:spTree>
  </p:cSld>
  <p:clrMapOvr>
    <a:masterClrMapping/>
  </p:clrMapOvr>
  <p:transition spd="med">
    <p:fade/>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2"/>
          <p:cNvSpPr txBox="1"/>
          <p:nvPr>
            <p:ph type="title"/>
          </p:nvPr>
        </p:nvSpPr>
        <p:spPr>
          <a:xfrm>
            <a:off x="1522412" y="533400"/>
            <a:ext cx="9601200" cy="114300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2"/>
              </a:buClr>
              <a:buSzPts val="3200"/>
              <a:buFont typeface="Arial"/>
              <a:buNone/>
            </a:pPr>
            <a:r>
              <a:rPr b="0" i="0" lang="en-US" sz="3200" u="none">
                <a:solidFill>
                  <a:schemeClr val="dk2"/>
                </a:solidFill>
                <a:latin typeface="Arial"/>
                <a:ea typeface="Arial"/>
                <a:cs typeface="Arial"/>
                <a:sym typeface="Arial"/>
              </a:rPr>
              <a:t>Index</a:t>
            </a:r>
            <a:endParaRPr/>
          </a:p>
        </p:txBody>
      </p:sp>
      <p:sp>
        <p:nvSpPr>
          <p:cNvPr id="64" name="Google Shape;64;p2"/>
          <p:cNvSpPr txBox="1"/>
          <p:nvPr>
            <p:ph idx="1" type="body"/>
          </p:nvPr>
        </p:nvSpPr>
        <p:spPr>
          <a:xfrm>
            <a:off x="1142312" y="1828800"/>
            <a:ext cx="9601200" cy="4191000"/>
          </a:xfrm>
          <a:prstGeom prst="rect">
            <a:avLst/>
          </a:prstGeom>
          <a:noFill/>
          <a:ln>
            <a:noFill/>
          </a:ln>
        </p:spPr>
        <p:txBody>
          <a:bodyPr anchorCtr="0" anchor="t" bIns="45700" lIns="91425" spcFirstLastPara="1" rIns="91425" wrap="square" tIns="45700">
            <a:noAutofit/>
          </a:bodyPr>
          <a:lstStyle/>
          <a:p>
            <a:pPr indent="-96836" lvl="0" marL="223836" marR="0" rtl="0" algn="l">
              <a:lnSpc>
                <a:spcPct val="90000"/>
              </a:lnSpc>
              <a:spcBef>
                <a:spcPts val="0"/>
              </a:spcBef>
              <a:spcAft>
                <a:spcPts val="0"/>
              </a:spcAft>
              <a:buClr>
                <a:schemeClr val="accent2"/>
              </a:buClr>
              <a:buSzPts val="2000"/>
              <a:buFont typeface="Arial"/>
              <a:buNone/>
            </a:pPr>
            <a:r>
              <a:t/>
            </a:r>
            <a:endParaRPr b="0" i="0" sz="2000" u="none">
              <a:solidFill>
                <a:schemeClr val="dk1"/>
              </a:solidFill>
              <a:latin typeface="Century Gothic"/>
              <a:ea typeface="Century Gothic"/>
              <a:cs typeface="Century Gothic"/>
              <a:sym typeface="Century Gothic"/>
            </a:endParaRPr>
          </a:p>
          <a:p>
            <a:pPr indent="-223836" lvl="0" marL="223836" marR="0" rtl="0" algn="l">
              <a:lnSpc>
                <a:spcPct val="90000"/>
              </a:lnSpc>
              <a:spcBef>
                <a:spcPts val="1800"/>
              </a:spcBef>
              <a:spcAft>
                <a:spcPts val="0"/>
              </a:spcAft>
              <a:buClr>
                <a:schemeClr val="accent2"/>
              </a:buClr>
              <a:buSzPts val="2000"/>
              <a:buFont typeface="Arial"/>
              <a:buChar char="•"/>
            </a:pPr>
            <a:r>
              <a:rPr b="0" i="0" lang="en-US" sz="2000" u="none">
                <a:solidFill>
                  <a:schemeClr val="dk1"/>
                </a:solidFill>
                <a:latin typeface="Arial"/>
                <a:ea typeface="Arial"/>
                <a:cs typeface="Arial"/>
                <a:sym typeface="Arial"/>
              </a:rPr>
              <a:t>Introduction(</a:t>
            </a:r>
            <a:r>
              <a:rPr b="0" i="0" lang="en-US" sz="2000" u="none">
                <a:solidFill>
                  <a:schemeClr val="dk1"/>
                </a:solidFill>
                <a:latin typeface="Century Gothic"/>
                <a:ea typeface="Century Gothic"/>
                <a:cs typeface="Century Gothic"/>
                <a:sym typeface="Century Gothic"/>
              </a:rPr>
              <a:t>scope of the work and its importance)</a:t>
            </a:r>
            <a:endParaRPr/>
          </a:p>
          <a:p>
            <a:pPr indent="-223836" lvl="0" marL="223836" marR="0" rtl="0" algn="l">
              <a:lnSpc>
                <a:spcPct val="90000"/>
              </a:lnSpc>
              <a:spcBef>
                <a:spcPts val="1800"/>
              </a:spcBef>
              <a:spcAft>
                <a:spcPts val="0"/>
              </a:spcAft>
              <a:buClr>
                <a:schemeClr val="accent2"/>
              </a:buClr>
              <a:buSzPts val="2000"/>
              <a:buFont typeface="Arial"/>
              <a:buChar char="•"/>
            </a:pPr>
            <a:r>
              <a:rPr b="0" i="0" lang="en-US" sz="2000" u="none">
                <a:solidFill>
                  <a:schemeClr val="dk1"/>
                </a:solidFill>
                <a:latin typeface="Arial"/>
                <a:ea typeface="Arial"/>
                <a:cs typeface="Arial"/>
                <a:sym typeface="Arial"/>
              </a:rPr>
              <a:t>Hardware /Software Requirement</a:t>
            </a:r>
            <a:endParaRPr/>
          </a:p>
          <a:p>
            <a:pPr indent="-223836" lvl="0" marL="223836" marR="0" rtl="0" algn="l">
              <a:lnSpc>
                <a:spcPct val="90000"/>
              </a:lnSpc>
              <a:spcBef>
                <a:spcPts val="1800"/>
              </a:spcBef>
              <a:spcAft>
                <a:spcPts val="0"/>
              </a:spcAft>
              <a:buClr>
                <a:schemeClr val="accent2"/>
              </a:buClr>
              <a:buSzPts val="2000"/>
              <a:buFont typeface="Arial"/>
              <a:buChar char="•"/>
            </a:pPr>
            <a:r>
              <a:rPr b="0" i="0" lang="en-US" sz="2000" u="none">
                <a:solidFill>
                  <a:schemeClr val="dk1"/>
                </a:solidFill>
                <a:latin typeface="Arial"/>
                <a:ea typeface="Arial"/>
                <a:cs typeface="Arial"/>
                <a:sym typeface="Arial"/>
              </a:rPr>
              <a:t>Design/Implementation</a:t>
            </a:r>
            <a:endParaRPr/>
          </a:p>
          <a:p>
            <a:pPr indent="-223836" lvl="0" marL="223836" marR="0" rtl="0" algn="l">
              <a:lnSpc>
                <a:spcPct val="90000"/>
              </a:lnSpc>
              <a:spcBef>
                <a:spcPts val="1800"/>
              </a:spcBef>
              <a:spcAft>
                <a:spcPts val="0"/>
              </a:spcAft>
              <a:buClr>
                <a:schemeClr val="accent2"/>
              </a:buClr>
              <a:buSzPts val="2000"/>
              <a:buFont typeface="Arial"/>
              <a:buChar char="•"/>
            </a:pPr>
            <a:r>
              <a:rPr b="0" i="0" lang="en-US" sz="2000" u="none">
                <a:solidFill>
                  <a:schemeClr val="dk1"/>
                </a:solidFill>
                <a:latin typeface="Arial"/>
                <a:ea typeface="Arial"/>
                <a:cs typeface="Arial"/>
                <a:sym typeface="Arial"/>
              </a:rPr>
              <a:t>Testing/Result and Analysis</a:t>
            </a:r>
            <a:endParaRPr/>
          </a:p>
          <a:p>
            <a:pPr indent="-223836" lvl="0" marL="223836" marR="0" rtl="0" algn="l">
              <a:lnSpc>
                <a:spcPct val="90000"/>
              </a:lnSpc>
              <a:spcBef>
                <a:spcPts val="1800"/>
              </a:spcBef>
              <a:spcAft>
                <a:spcPts val="0"/>
              </a:spcAft>
              <a:buClr>
                <a:schemeClr val="accent2"/>
              </a:buClr>
              <a:buSzPts val="2000"/>
              <a:buFont typeface="Arial"/>
              <a:buChar char="•"/>
            </a:pPr>
            <a:r>
              <a:rPr b="0" i="0" lang="en-US" sz="2000" u="none">
                <a:solidFill>
                  <a:schemeClr val="dk1"/>
                </a:solidFill>
                <a:latin typeface="Arial"/>
                <a:ea typeface="Arial"/>
                <a:cs typeface="Arial"/>
                <a:sym typeface="Arial"/>
              </a:rPr>
              <a:t>Conclusions &amp; future enhancements</a:t>
            </a:r>
            <a:endParaRPr/>
          </a:p>
          <a:p>
            <a:pPr indent="-223836" lvl="0" marL="223836" marR="0" rtl="0" algn="l">
              <a:lnSpc>
                <a:spcPct val="90000"/>
              </a:lnSpc>
              <a:spcBef>
                <a:spcPts val="1800"/>
              </a:spcBef>
              <a:spcAft>
                <a:spcPts val="0"/>
              </a:spcAft>
              <a:buClr>
                <a:schemeClr val="accent2"/>
              </a:buClr>
              <a:buSzPts val="2000"/>
              <a:buFont typeface="Arial"/>
              <a:buChar char="•"/>
            </a:pPr>
            <a:r>
              <a:rPr b="0" i="0" lang="en-US" sz="2000" u="none">
                <a:solidFill>
                  <a:schemeClr val="dk1"/>
                </a:solidFill>
                <a:latin typeface="Arial"/>
                <a:ea typeface="Arial"/>
                <a:cs typeface="Arial"/>
                <a:sym typeface="Arial"/>
              </a:rPr>
              <a:t>References</a:t>
            </a:r>
            <a:endParaRPr/>
          </a:p>
        </p:txBody>
      </p:sp>
      <p:pic>
        <p:nvPicPr>
          <p:cNvPr id="65" name="Google Shape;65;p2"/>
          <p:cNvPicPr preferRelativeResize="0"/>
          <p:nvPr/>
        </p:nvPicPr>
        <p:blipFill rotWithShape="1">
          <a:blip r:embed="rId3">
            <a:alphaModFix/>
          </a:blip>
          <a:srcRect b="0" l="0" r="0" t="0"/>
          <a:stretch/>
        </p:blipFill>
        <p:spPr>
          <a:xfrm>
            <a:off x="8555037" y="628650"/>
            <a:ext cx="2720975" cy="2266950"/>
          </a:xfrm>
          <a:prstGeom prst="rect">
            <a:avLst/>
          </a:prstGeom>
          <a:noFill/>
          <a:ln>
            <a:noFill/>
          </a:ln>
        </p:spPr>
      </p:pic>
    </p:spTree>
  </p:cSld>
  <p:clrMapOvr>
    <a:masterClrMapping/>
  </p:clrMapOvr>
  <p:transition spd="med">
    <p:fade/>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gaa47a34fbb_0_57"/>
          <p:cNvSpPr txBox="1"/>
          <p:nvPr>
            <p:ph type="ctrTitle"/>
          </p:nvPr>
        </p:nvSpPr>
        <p:spPr>
          <a:xfrm>
            <a:off x="415503" y="992767"/>
            <a:ext cx="11357700" cy="27369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a:t>Text Adventure Game </a:t>
            </a:r>
            <a:endParaRPr/>
          </a:p>
          <a:p>
            <a:pPr indent="0" lvl="0" marL="0" rtl="0" algn="ctr">
              <a:spcBef>
                <a:spcPts val="0"/>
              </a:spcBef>
              <a:spcAft>
                <a:spcPts val="0"/>
              </a:spcAft>
              <a:buNone/>
            </a:pPr>
            <a:r>
              <a:rPr lang="en-US"/>
              <a:t>Castle Dungeons</a:t>
            </a:r>
            <a:endParaRPr/>
          </a:p>
          <a:p>
            <a:pPr indent="0" lvl="0" marL="0" rtl="0" algn="ctr">
              <a:spcBef>
                <a:spcPts val="0"/>
              </a:spcBef>
              <a:spcAft>
                <a:spcPts val="0"/>
              </a:spcAft>
              <a:buNone/>
            </a:pPr>
            <a:r>
              <a:rPr lang="en-US"/>
              <a:t>An Interactive story game</a:t>
            </a:r>
            <a:endParaRPr/>
          </a:p>
        </p:txBody>
      </p:sp>
      <p:sp>
        <p:nvSpPr>
          <p:cNvPr id="71" name="Google Shape;71;gaa47a34fbb_0_57"/>
          <p:cNvSpPr txBox="1"/>
          <p:nvPr>
            <p:ph idx="1" type="subTitle"/>
          </p:nvPr>
        </p:nvSpPr>
        <p:spPr>
          <a:xfrm>
            <a:off x="415492" y="3778833"/>
            <a:ext cx="11357700" cy="1056900"/>
          </a:xfrm>
          <a:prstGeom prst="rect">
            <a:avLst/>
          </a:prstGeom>
        </p:spPr>
        <p:txBody>
          <a:bodyPr anchorCtr="0" anchor="t" bIns="45700" lIns="91425" spcFirstLastPara="1" rIns="91425" wrap="square" tIns="45700">
            <a:noAutofit/>
          </a:bodyPr>
          <a:lstStyle/>
          <a:p>
            <a:pPr indent="0" lvl="0" marL="0" rtl="0" algn="ctr">
              <a:spcBef>
                <a:spcPts val="1800"/>
              </a:spcBef>
              <a:spcAft>
                <a:spcPts val="0"/>
              </a:spcAft>
              <a:buNone/>
            </a:pPr>
            <a:r>
              <a:rPr lang="en-US"/>
              <a:t>By Akshay Srivastava</a:t>
            </a:r>
            <a:endParaRPr/>
          </a:p>
          <a:p>
            <a:pPr indent="0" lvl="0" marL="0" rtl="0" algn="ctr">
              <a:spcBef>
                <a:spcPts val="180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gaa47a34fbb_0_117"/>
          <p:cNvSpPr txBox="1"/>
          <p:nvPr>
            <p:ph type="ctrTitle"/>
          </p:nvPr>
        </p:nvSpPr>
        <p:spPr>
          <a:xfrm>
            <a:off x="2348942" y="597250"/>
            <a:ext cx="11357700" cy="918300"/>
          </a:xfrm>
          <a:prstGeom prst="rect">
            <a:avLst/>
          </a:prstGeom>
        </p:spPr>
        <p:txBody>
          <a:bodyPr anchorCtr="0" anchor="b" bIns="45700" lIns="91425" spcFirstLastPara="1" rIns="91425" wrap="square" tIns="45700">
            <a:noAutofit/>
          </a:bodyPr>
          <a:lstStyle/>
          <a:p>
            <a:pPr indent="609600" lvl="0" marL="609600" rtl="0" algn="l">
              <a:spcBef>
                <a:spcPts val="0"/>
              </a:spcBef>
              <a:spcAft>
                <a:spcPts val="0"/>
              </a:spcAft>
              <a:buNone/>
            </a:pPr>
            <a:r>
              <a:rPr lang="en-US" sz="4300"/>
              <a:t>Introduction</a:t>
            </a:r>
            <a:endParaRPr sz="4300"/>
          </a:p>
          <a:p>
            <a:pPr indent="609600" lvl="0" marL="609600" rtl="0" algn="l">
              <a:spcBef>
                <a:spcPts val="0"/>
              </a:spcBef>
              <a:spcAft>
                <a:spcPts val="0"/>
              </a:spcAft>
              <a:buNone/>
            </a:pPr>
            <a:r>
              <a:rPr lang="en-US" sz="2800"/>
              <a:t>Storyline of the game.</a:t>
            </a:r>
            <a:endParaRPr sz="2800"/>
          </a:p>
        </p:txBody>
      </p:sp>
      <p:sp>
        <p:nvSpPr>
          <p:cNvPr id="77" name="Google Shape;77;gaa47a34fbb_0_117"/>
          <p:cNvSpPr txBox="1"/>
          <p:nvPr>
            <p:ph idx="1" type="subTitle"/>
          </p:nvPr>
        </p:nvSpPr>
        <p:spPr>
          <a:xfrm>
            <a:off x="415492" y="1218200"/>
            <a:ext cx="11357700" cy="5133900"/>
          </a:xfrm>
          <a:prstGeom prst="rect">
            <a:avLst/>
          </a:prstGeom>
        </p:spPr>
        <p:txBody>
          <a:bodyPr anchorCtr="0" anchor="t" bIns="45700" lIns="91425" spcFirstLastPara="1" rIns="91425" wrap="square" tIns="45700">
            <a:noAutofit/>
          </a:bodyPr>
          <a:lstStyle/>
          <a:p>
            <a:pPr indent="0" lvl="0" marL="0" rtl="0" algn="l">
              <a:spcBef>
                <a:spcPts val="1800"/>
              </a:spcBef>
              <a:spcAft>
                <a:spcPts val="0"/>
              </a:spcAft>
              <a:buNone/>
            </a:pPr>
            <a:r>
              <a:t/>
            </a:r>
            <a:endParaRPr sz="3100"/>
          </a:p>
          <a:p>
            <a:pPr indent="609600" lvl="0" marL="1828800" rtl="0" algn="l">
              <a:spcBef>
                <a:spcPts val="1800"/>
              </a:spcBef>
              <a:spcAft>
                <a:spcPts val="0"/>
              </a:spcAft>
              <a:buNone/>
            </a:pPr>
            <a:r>
              <a:rPr lang="en-US" sz="2400"/>
              <a:t>The meta-plot begins with the </a:t>
            </a:r>
            <a:endParaRPr sz="2400"/>
          </a:p>
          <a:p>
            <a:pPr indent="0" lvl="0" marL="0" rtl="0" algn="ctr">
              <a:spcBef>
                <a:spcPts val="1800"/>
              </a:spcBef>
              <a:spcAft>
                <a:spcPts val="0"/>
              </a:spcAft>
              <a:buNone/>
            </a:pPr>
            <a:r>
              <a:rPr lang="en-US" sz="2400"/>
              <a:t>anticipation stage , in which the hero is called to the adventure to come. This is followed by a dream stage , in which the adventure begins, the hero has some success, and has an illusion of invincibility. However, this is then followed by a frustration stage , in which the hero has his ﬁrst confrontation with the enemy, and the illusion of invincibility is lost. This worsens in the nightmare stage , which is the climax of the plot, where hope is apparently lost. Finally, in the resolution ,the hero overcomes the burden against his odds.</a:t>
            </a:r>
            <a:endParaRPr sz="2400"/>
          </a:p>
          <a:p>
            <a:pPr indent="0" lvl="0" marL="0" rtl="0" algn="ctr">
              <a:spcBef>
                <a:spcPts val="1800"/>
              </a:spcBef>
              <a:spcAft>
                <a:spcPts val="0"/>
              </a:spcAft>
              <a:buNone/>
            </a:pPr>
            <a:r>
              <a:t/>
            </a:r>
            <a:endParaRPr sz="3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gaa47a34fbb_0_173"/>
          <p:cNvSpPr txBox="1"/>
          <p:nvPr>
            <p:ph type="ctrTitle"/>
          </p:nvPr>
        </p:nvSpPr>
        <p:spPr>
          <a:xfrm>
            <a:off x="415500" y="1410743"/>
            <a:ext cx="11357700" cy="3789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4900"/>
              <a:t>Hardware /Software Requirements</a:t>
            </a:r>
            <a:endParaRPr sz="4900"/>
          </a:p>
        </p:txBody>
      </p:sp>
      <p:sp>
        <p:nvSpPr>
          <p:cNvPr id="84" name="Google Shape;84;gaa47a34fbb_0_173"/>
          <p:cNvSpPr txBox="1"/>
          <p:nvPr>
            <p:ph idx="1" type="subTitle"/>
          </p:nvPr>
        </p:nvSpPr>
        <p:spPr>
          <a:xfrm>
            <a:off x="644167" y="2372108"/>
            <a:ext cx="11357700" cy="1056900"/>
          </a:xfrm>
          <a:prstGeom prst="rect">
            <a:avLst/>
          </a:prstGeom>
        </p:spPr>
        <p:txBody>
          <a:bodyPr anchorCtr="0" anchor="t" bIns="45700" lIns="91425" spcFirstLastPara="1" rIns="91425" wrap="square" tIns="45700">
            <a:noAutofit/>
          </a:bodyPr>
          <a:lstStyle/>
          <a:p>
            <a:pPr indent="-412750" lvl="0" marL="457200" marR="139700" rtl="0" algn="l">
              <a:lnSpc>
                <a:spcPct val="115000"/>
              </a:lnSpc>
              <a:spcBef>
                <a:spcPts val="0"/>
              </a:spcBef>
              <a:spcAft>
                <a:spcPts val="0"/>
              </a:spcAft>
              <a:buClr>
                <a:srgbClr val="555555"/>
              </a:buClr>
              <a:buSzPts val="2900"/>
              <a:buChar char="●"/>
            </a:pPr>
            <a:r>
              <a:rPr lang="en-US" sz="2900">
                <a:solidFill>
                  <a:srgbClr val="555555"/>
                </a:solidFill>
                <a:highlight>
                  <a:srgbClr val="FFFFFF"/>
                </a:highlight>
                <a:latin typeface="Arial"/>
                <a:ea typeface="Arial"/>
                <a:cs typeface="Arial"/>
                <a:sym typeface="Arial"/>
              </a:rPr>
              <a:t>Modern Operating System:</a:t>
            </a:r>
            <a:endParaRPr sz="2900">
              <a:solidFill>
                <a:srgbClr val="555555"/>
              </a:solidFill>
              <a:highlight>
                <a:srgbClr val="FFFFFF"/>
              </a:highlight>
              <a:latin typeface="Arial"/>
              <a:ea typeface="Arial"/>
              <a:cs typeface="Arial"/>
              <a:sym typeface="Arial"/>
            </a:endParaRPr>
          </a:p>
          <a:p>
            <a:pPr indent="-412750" lvl="1" marL="914400" marR="279400" rtl="0" algn="l">
              <a:lnSpc>
                <a:spcPct val="115000"/>
              </a:lnSpc>
              <a:spcBef>
                <a:spcPts val="0"/>
              </a:spcBef>
              <a:spcAft>
                <a:spcPts val="0"/>
              </a:spcAft>
              <a:buClr>
                <a:srgbClr val="555555"/>
              </a:buClr>
              <a:buSzPts val="2900"/>
              <a:buChar char="○"/>
            </a:pPr>
            <a:r>
              <a:rPr lang="en-US" sz="2900">
                <a:solidFill>
                  <a:srgbClr val="555555"/>
                </a:solidFill>
                <a:highlight>
                  <a:srgbClr val="FFFFFF"/>
                </a:highlight>
                <a:latin typeface="Arial"/>
                <a:ea typeface="Arial"/>
                <a:cs typeface="Arial"/>
                <a:sym typeface="Arial"/>
              </a:rPr>
              <a:t>Windows 7 or 10</a:t>
            </a:r>
            <a:endParaRPr sz="2900">
              <a:solidFill>
                <a:srgbClr val="555555"/>
              </a:solidFill>
              <a:highlight>
                <a:srgbClr val="FFFFFF"/>
              </a:highlight>
              <a:latin typeface="Arial"/>
              <a:ea typeface="Arial"/>
              <a:cs typeface="Arial"/>
              <a:sym typeface="Arial"/>
            </a:endParaRPr>
          </a:p>
          <a:p>
            <a:pPr indent="-412750" lvl="1" marL="914400" marR="279400" rtl="0" algn="l">
              <a:lnSpc>
                <a:spcPct val="115000"/>
              </a:lnSpc>
              <a:spcBef>
                <a:spcPts val="0"/>
              </a:spcBef>
              <a:spcAft>
                <a:spcPts val="0"/>
              </a:spcAft>
              <a:buClr>
                <a:srgbClr val="555555"/>
              </a:buClr>
              <a:buSzPts val="2900"/>
              <a:buChar char="○"/>
            </a:pPr>
            <a:r>
              <a:rPr lang="en-US" sz="2900">
                <a:solidFill>
                  <a:srgbClr val="555555"/>
                </a:solidFill>
                <a:highlight>
                  <a:srgbClr val="FFFFFF"/>
                </a:highlight>
                <a:latin typeface="Arial"/>
                <a:ea typeface="Arial"/>
                <a:cs typeface="Arial"/>
                <a:sym typeface="Arial"/>
              </a:rPr>
              <a:t>Mac OS X 10.11 or higher, 64-bit</a:t>
            </a:r>
            <a:endParaRPr sz="2900">
              <a:solidFill>
                <a:srgbClr val="555555"/>
              </a:solidFill>
              <a:highlight>
                <a:srgbClr val="FFFFFF"/>
              </a:highlight>
              <a:latin typeface="Arial"/>
              <a:ea typeface="Arial"/>
              <a:cs typeface="Arial"/>
              <a:sym typeface="Arial"/>
            </a:endParaRPr>
          </a:p>
          <a:p>
            <a:pPr indent="-412750" lvl="1" marL="914400" marR="279400" rtl="0" algn="l">
              <a:lnSpc>
                <a:spcPct val="115000"/>
              </a:lnSpc>
              <a:spcBef>
                <a:spcPts val="0"/>
              </a:spcBef>
              <a:spcAft>
                <a:spcPts val="0"/>
              </a:spcAft>
              <a:buClr>
                <a:srgbClr val="555555"/>
              </a:buClr>
              <a:buSzPts val="2900"/>
              <a:buChar char="○"/>
            </a:pPr>
            <a:r>
              <a:rPr lang="en-US" sz="2900">
                <a:solidFill>
                  <a:srgbClr val="555555"/>
                </a:solidFill>
                <a:highlight>
                  <a:srgbClr val="FFFFFF"/>
                </a:highlight>
                <a:latin typeface="Arial"/>
                <a:ea typeface="Arial"/>
                <a:cs typeface="Arial"/>
                <a:sym typeface="Arial"/>
              </a:rPr>
              <a:t>Linux: RHEL 6/7, 64-bit (almost all libraries also work in Ubuntu)</a:t>
            </a:r>
            <a:endParaRPr sz="2900">
              <a:solidFill>
                <a:srgbClr val="555555"/>
              </a:solidFill>
              <a:highlight>
                <a:srgbClr val="FFFFFF"/>
              </a:highlight>
              <a:latin typeface="Arial"/>
              <a:ea typeface="Arial"/>
              <a:cs typeface="Arial"/>
              <a:sym typeface="Arial"/>
            </a:endParaRPr>
          </a:p>
          <a:p>
            <a:pPr indent="-412750" lvl="0" marL="457200" marR="139700" rtl="0" algn="l">
              <a:lnSpc>
                <a:spcPct val="115000"/>
              </a:lnSpc>
              <a:spcBef>
                <a:spcPts val="0"/>
              </a:spcBef>
              <a:spcAft>
                <a:spcPts val="0"/>
              </a:spcAft>
              <a:buClr>
                <a:srgbClr val="555555"/>
              </a:buClr>
              <a:buSzPts val="2900"/>
              <a:buChar char="●"/>
            </a:pPr>
            <a:r>
              <a:rPr lang="en-US" sz="2900">
                <a:solidFill>
                  <a:srgbClr val="555555"/>
                </a:solidFill>
                <a:highlight>
                  <a:srgbClr val="FFFFFF"/>
                </a:highlight>
                <a:latin typeface="Arial"/>
                <a:ea typeface="Arial"/>
                <a:cs typeface="Arial"/>
                <a:sym typeface="Arial"/>
              </a:rPr>
              <a:t>x86 64-bit CPU (Intel / AMD architecture)</a:t>
            </a:r>
            <a:endParaRPr sz="2900">
              <a:solidFill>
                <a:srgbClr val="555555"/>
              </a:solidFill>
              <a:highlight>
                <a:srgbClr val="FFFFFF"/>
              </a:highlight>
              <a:latin typeface="Arial"/>
              <a:ea typeface="Arial"/>
              <a:cs typeface="Arial"/>
              <a:sym typeface="Arial"/>
            </a:endParaRPr>
          </a:p>
          <a:p>
            <a:pPr indent="-412750" lvl="0" marL="457200" marR="139700" rtl="0" algn="l">
              <a:lnSpc>
                <a:spcPct val="115000"/>
              </a:lnSpc>
              <a:spcBef>
                <a:spcPts val="0"/>
              </a:spcBef>
              <a:spcAft>
                <a:spcPts val="0"/>
              </a:spcAft>
              <a:buClr>
                <a:srgbClr val="555555"/>
              </a:buClr>
              <a:buSzPts val="2900"/>
              <a:buChar char="●"/>
            </a:pPr>
            <a:r>
              <a:rPr lang="en-US" sz="2900">
                <a:solidFill>
                  <a:srgbClr val="555555"/>
                </a:solidFill>
                <a:highlight>
                  <a:srgbClr val="FFFFFF"/>
                </a:highlight>
                <a:latin typeface="Arial"/>
                <a:ea typeface="Arial"/>
                <a:cs typeface="Arial"/>
                <a:sym typeface="Arial"/>
              </a:rPr>
              <a:t>4 GB RAM</a:t>
            </a:r>
            <a:endParaRPr sz="2900">
              <a:solidFill>
                <a:srgbClr val="555555"/>
              </a:solidFill>
              <a:highlight>
                <a:srgbClr val="FFFFFF"/>
              </a:highlight>
              <a:latin typeface="Arial"/>
              <a:ea typeface="Arial"/>
              <a:cs typeface="Arial"/>
              <a:sym typeface="Arial"/>
            </a:endParaRPr>
          </a:p>
          <a:p>
            <a:pPr indent="-412750" lvl="0" marL="457200" marR="139700" rtl="0" algn="l">
              <a:lnSpc>
                <a:spcPct val="115000"/>
              </a:lnSpc>
              <a:spcBef>
                <a:spcPts val="0"/>
              </a:spcBef>
              <a:spcAft>
                <a:spcPts val="0"/>
              </a:spcAft>
              <a:buClr>
                <a:srgbClr val="555555"/>
              </a:buClr>
              <a:buSzPts val="2900"/>
              <a:buChar char="●"/>
            </a:pPr>
            <a:r>
              <a:rPr lang="en-US" sz="2900">
                <a:solidFill>
                  <a:srgbClr val="555555"/>
                </a:solidFill>
                <a:highlight>
                  <a:srgbClr val="FFFFFF"/>
                </a:highlight>
                <a:latin typeface="Arial"/>
                <a:ea typeface="Arial"/>
                <a:cs typeface="Arial"/>
                <a:sym typeface="Arial"/>
              </a:rPr>
              <a:t>5 GB free disk space</a:t>
            </a:r>
            <a:endParaRPr sz="2900">
              <a:solidFill>
                <a:srgbClr val="555555"/>
              </a:solidFill>
              <a:highlight>
                <a:srgbClr val="FFFFFF"/>
              </a:highlight>
              <a:latin typeface="Arial"/>
              <a:ea typeface="Arial"/>
              <a:cs typeface="Arial"/>
              <a:sym typeface="Arial"/>
            </a:endParaRPr>
          </a:p>
          <a:p>
            <a:pPr indent="0" lvl="0" marL="0" rtl="0" algn="ctr">
              <a:spcBef>
                <a:spcPts val="180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gaa47a34fbb_0_180"/>
          <p:cNvSpPr txBox="1"/>
          <p:nvPr>
            <p:ph type="ctrTitle"/>
          </p:nvPr>
        </p:nvSpPr>
        <p:spPr>
          <a:xfrm>
            <a:off x="415503" y="992767"/>
            <a:ext cx="11357700" cy="27369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a:t>Design/Implementation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gaa47a34fbb_0_192"/>
          <p:cNvSpPr txBox="1"/>
          <p:nvPr>
            <p:ph type="title"/>
          </p:nvPr>
        </p:nvSpPr>
        <p:spPr>
          <a:xfrm>
            <a:off x="1291317" y="608092"/>
            <a:ext cx="11357700" cy="7635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The fantasy map of Castle Dungeons.</a:t>
            </a:r>
            <a:endParaRPr/>
          </a:p>
        </p:txBody>
      </p:sp>
      <p:pic>
        <p:nvPicPr>
          <p:cNvPr id="96" name="Google Shape;96;gaa47a34fbb_0_192"/>
          <p:cNvPicPr preferRelativeResize="0"/>
          <p:nvPr/>
        </p:nvPicPr>
        <p:blipFill rotWithShape="1">
          <a:blip r:embed="rId3">
            <a:alphaModFix/>
          </a:blip>
          <a:srcRect b="10603" l="-2270" r="0" t="-1852"/>
          <a:stretch/>
        </p:blipFill>
        <p:spPr>
          <a:xfrm>
            <a:off x="1673497" y="1728933"/>
            <a:ext cx="7580525" cy="471683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gaa47a34fbb_0_252"/>
          <p:cNvSpPr txBox="1"/>
          <p:nvPr>
            <p:ph type="title"/>
          </p:nvPr>
        </p:nvSpPr>
        <p:spPr>
          <a:xfrm>
            <a:off x="553850" y="791153"/>
            <a:ext cx="15139800" cy="580500"/>
          </a:xfrm>
          <a:prstGeom prst="rect">
            <a:avLst/>
          </a:prstGeom>
        </p:spPr>
        <p:txBody>
          <a:bodyPr anchorCtr="0" anchor="b" bIns="45700" lIns="91425" spcFirstLastPara="1" rIns="91425" wrap="square" tIns="45700">
            <a:noAutofit/>
          </a:bodyPr>
          <a:lstStyle/>
          <a:p>
            <a:pPr indent="0" lvl="0" marL="609600" rtl="0" algn="l">
              <a:spcBef>
                <a:spcPts val="0"/>
              </a:spcBef>
              <a:spcAft>
                <a:spcPts val="0"/>
              </a:spcAft>
              <a:buNone/>
            </a:pPr>
            <a:r>
              <a:rPr lang="en-US"/>
              <a:t>Your Friends are Inside the Dungeon .</a:t>
            </a:r>
            <a:endParaRPr/>
          </a:p>
        </p:txBody>
      </p:sp>
      <p:pic>
        <p:nvPicPr>
          <p:cNvPr id="102" name="Google Shape;102;gaa47a34fbb_0_252"/>
          <p:cNvPicPr preferRelativeResize="0"/>
          <p:nvPr/>
        </p:nvPicPr>
        <p:blipFill>
          <a:blip r:embed="rId3">
            <a:alphaModFix/>
          </a:blip>
          <a:stretch>
            <a:fillRect/>
          </a:stretch>
        </p:blipFill>
        <p:spPr>
          <a:xfrm>
            <a:off x="903900" y="1828800"/>
            <a:ext cx="10578125" cy="45774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gaa47a34fbb_0_308"/>
          <p:cNvPicPr preferRelativeResize="0"/>
          <p:nvPr/>
        </p:nvPicPr>
        <p:blipFill>
          <a:blip r:embed="rId3">
            <a:alphaModFix/>
          </a:blip>
          <a:stretch>
            <a:fillRect/>
          </a:stretch>
        </p:blipFill>
        <p:spPr>
          <a:xfrm>
            <a:off x="1291250" y="805612"/>
            <a:ext cx="10063574" cy="5585162"/>
          </a:xfrm>
          <a:prstGeom prst="rect">
            <a:avLst/>
          </a:prstGeom>
          <a:noFill/>
          <a:ln>
            <a:noFill/>
          </a:ln>
        </p:spPr>
      </p:pic>
      <p:sp>
        <p:nvSpPr>
          <p:cNvPr id="108" name="Google Shape;108;gaa47a34fbb_0_308"/>
          <p:cNvSpPr txBox="1"/>
          <p:nvPr/>
        </p:nvSpPr>
        <p:spPr>
          <a:xfrm>
            <a:off x="6219313" y="93700"/>
            <a:ext cx="74700" cy="711900"/>
          </a:xfrm>
          <a:prstGeom prst="rect">
            <a:avLst/>
          </a:prstGeom>
          <a:noFill/>
          <a:ln>
            <a:noFill/>
          </a:ln>
        </p:spPr>
        <p:txBody>
          <a:bodyPr anchorCtr="0" anchor="t" bIns="121875" lIns="121875" spcFirstLastPara="1" rIns="121875" wrap="square" tIns="121875">
            <a:noAutofit/>
          </a:bodyPr>
          <a:lstStyle/>
          <a:p>
            <a:pPr indent="0" lvl="0" marL="0" rtl="0" algn="l">
              <a:spcBef>
                <a:spcPts val="0"/>
              </a:spcBef>
              <a:spcAft>
                <a:spcPts val="0"/>
              </a:spcAft>
              <a:buNone/>
            </a:pPr>
            <a:r>
              <a:t/>
            </a:r>
            <a:endParaRPr/>
          </a:p>
        </p:txBody>
      </p:sp>
      <p:sp>
        <p:nvSpPr>
          <p:cNvPr id="109" name="Google Shape;109;gaa47a34fbb_0_308"/>
          <p:cNvSpPr txBox="1"/>
          <p:nvPr/>
        </p:nvSpPr>
        <p:spPr>
          <a:xfrm>
            <a:off x="2566398" y="5115400"/>
            <a:ext cx="8167500" cy="786900"/>
          </a:xfrm>
          <a:prstGeom prst="rect">
            <a:avLst/>
          </a:prstGeom>
          <a:noFill/>
          <a:ln>
            <a:noFill/>
          </a:ln>
        </p:spPr>
        <p:txBody>
          <a:bodyPr anchorCtr="0" anchor="t" bIns="121875" lIns="121875" spcFirstLastPara="1" rIns="121875" wrap="square" tIns="121875">
            <a:noAutofit/>
          </a:bodyPr>
          <a:lstStyle/>
          <a:p>
            <a:pPr indent="609600" lvl="0" marL="609600" rtl="0" algn="l">
              <a:spcBef>
                <a:spcPts val="0"/>
              </a:spcBef>
              <a:spcAft>
                <a:spcPts val="0"/>
              </a:spcAft>
              <a:buNone/>
            </a:pPr>
            <a:r>
              <a:rPr lang="en-US" sz="5300"/>
              <a:t>Left or Right?</a:t>
            </a:r>
            <a:endParaRPr sz="6000"/>
          </a:p>
        </p:txBody>
      </p:sp>
    </p:spTree>
  </p:cSld>
  <p:clrMapOvr>
    <a:masterClrMapping/>
  </p:clrMapOvr>
</p:sld>
</file>

<file path=ppt/theme/theme1.xml><?xml version="1.0" encoding="utf-8"?>
<a:theme xmlns:a="http://schemas.openxmlformats.org/drawingml/2006/main" xmlns:r="http://schemas.openxmlformats.org/officeDocument/2006/relationships" name="2_Vertical and Horizontal design template">
  <a:themeElements>
    <a:clrScheme name="Violet II">
      <a:dk1>
        <a:srgbClr val="000000"/>
      </a:dk1>
      <a:lt1>
        <a:srgbClr val="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2017-11-16T17:39:44Z</dcterms:created>
  <dc:creator>Sudhanshu</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str>0x010100AA3F7D94069FF64A86F7DFF56D60E3BE</vt:lpstr>
  </property>
  <property fmtid="{D5CDD505-2E9C-101B-9397-08002B2CF9AE}" pid="3" name="Order">
    <vt:r8>7.40678E7</vt:r8>
  </property>
  <property fmtid="{D5CDD505-2E9C-101B-9397-08002B2CF9AE}" pid="4" name="HiddenCategoryTags">
    <vt:lpstr/>
  </property>
  <property fmtid="{D5CDD505-2E9C-101B-9397-08002B2CF9AE}" pid="5" name="InternalTags">
    <vt:lpstr/>
  </property>
  <property fmtid="{D5CDD505-2E9C-101B-9397-08002B2CF9AE}" pid="6" name="FeatureTags">
    <vt:lpstr/>
  </property>
  <property fmtid="{D5CDD505-2E9C-101B-9397-08002B2CF9AE}" pid="7" name="LocalizationTags">
    <vt:lpstr/>
  </property>
  <property fmtid="{D5CDD505-2E9C-101B-9397-08002B2CF9AE}" pid="8" name="CategoryTags">
    <vt:lpstr/>
  </property>
  <property fmtid="{D5CDD505-2E9C-101B-9397-08002B2CF9AE}" pid="9" name="Applications">
    <vt:lpstr/>
  </property>
  <property fmtid="{D5CDD505-2E9C-101B-9397-08002B2CF9AE}" pid="10" name="CampaignTags">
    <vt:lpstr/>
  </property>
  <property fmtid="{D5CDD505-2E9C-101B-9397-08002B2CF9AE}" pid="11" name="ScenarioTags">
    <vt:lpstr/>
  </property>
</Properties>
</file>